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67" r:id="rId4"/>
    <p:sldId id="268" r:id="rId5"/>
    <p:sldId id="258" r:id="rId6"/>
    <p:sldId id="259" r:id="rId7"/>
    <p:sldId id="264" r:id="rId8"/>
    <p:sldId id="270" r:id="rId9"/>
    <p:sldId id="271" r:id="rId10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</p:embeddedFont>
    <p:embeddedFont>
      <p:font typeface="Calibri Light" panose="020F0302020204030204" pitchFamily="34" charset="0"/>
      <p:regular r:id="rId13"/>
    </p:embeddedFont>
    <p:embeddedFont>
      <p:font typeface="Eras Bold ITC" panose="020B0907030504020204" pitchFamily="34" charset="0"/>
      <p:regular r:id="rId14"/>
    </p:embeddedFont>
    <p:embeddedFont>
      <p:font typeface="IRANDorandis" panose="02000400000000000000" pitchFamily="2" charset="-78"/>
      <p:regular r:id="rId15"/>
    </p:embeddedFont>
    <p:embeddedFont>
      <p:font typeface="IRANMarker" panose="02000504000000020004" pitchFamily="2" charset="-78"/>
      <p:regular r:id="rId16"/>
    </p:embeddedFont>
    <p:embeddedFont>
      <p:font typeface="IRANSansDN" panose="020B0506030804020204" pitchFamily="34" charset="-78"/>
      <p:regular r:id="rId17"/>
      <p:bold r:id="rId18"/>
    </p:embeddedFont>
    <p:embeddedFont>
      <p:font typeface="Pinar" panose="02000A03000000000000" pitchFamily="2" charset="-78"/>
      <p:bold r:id="rId19"/>
    </p:embeddedFont>
    <p:embeddedFont>
      <p:font typeface="TitrZebr" panose="02000500000000020004" pitchFamily="2" charset="-78"/>
      <p:bold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-293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60D84-7F5B-442E-A28B-DA27ABD290D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17AEA3-90A8-413A-8F8C-C4D6E6E55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109E0D-CF5B-4350-8172-6A6F5A01FE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0FDC35-FC69-417E-9EBA-9572FBE477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918BA9-58E6-4E4B-B620-373279007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63908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98719-1C99-48A8-80D8-1D4D2F7FF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A3B0CE-D103-455F-B917-D5DB8C2BD9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5A96B8-7A46-4925-B0AE-4A467BB71E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A4961F-3585-437B-9D16-DE30AF5EC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ACBC1-352F-4476-9E1A-2AE726AC2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940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4C257FC-099D-446C-AE7D-11646243A5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9AAD8FD-6585-47DB-965D-D3702B0442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233C3-7CD4-4F3B-8553-662A5A0AD3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4B232-B104-421E-97DA-62852DDE4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46A89-192F-412C-A8FB-383A41029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339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0A358-79F9-424D-8735-889B5DD0CD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697468-82D3-41D0-8707-28E36EC730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1D502-04C3-4C51-BD76-989F93D0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E37D7-AB2D-49AA-8D7B-9BD9B8680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704FF-72D1-45F3-888E-FFFB6ADC6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4608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9235F1-F910-435D-83F7-33AF9BC64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AABB54-01E0-4BAF-8B1A-40B462F34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14B24-B1C1-49BF-8001-861790DF6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CE9F9B-27DE-4A93-8CD4-88FE2002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19B3A2-BA5B-44C6-BB1F-94D1986E47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558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8FC1A4-5B12-4031-82ED-16F06DA37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B99E7A-154A-4C7F-92B0-483D48CCE7E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DC7870-1E0F-4B83-96E3-79515A597F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AB567F-F421-4B89-837A-38DF39767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E80043-148B-42E2-BC61-8C4E8A5D0B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37679C-CCB0-44ED-AB0B-D58DE9E34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4518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35F021-FB19-482F-9301-6B5011878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14AF1C-B080-444D-893F-405849524A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7AB0FB-98CC-4E02-A304-331D6ADF04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2A6A98-0890-4E97-AFE2-F2DB050BE18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78B86-CFE0-4B5D-AB6C-ACCFC82B58A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856F7AA-901B-4D0D-875C-C0F07FF29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513917-13B2-4CED-987F-48CF1B930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D4C4E9E-42F4-40CE-8F5F-8D85B2301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18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47161C-024A-4009-8FAD-AA3EB894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ECA09B-D423-470D-83F9-D518097EE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AEABF53-7DDD-4D73-9A53-4A6EDEC296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13ABBC4-B971-4BFD-81BC-B1BE918BD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626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6D3DC63-12EB-4FA4-A5FD-2E9AA9A9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C46E9F1-10C8-4DEA-B05E-E7F7B074A4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1D07E-08F3-4F4E-91E4-3236126FD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526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C0E0C8-85C8-4029-B9A3-2A6E216A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E238BB-0EAA-48ED-98E1-D9B7FAE1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E2C489-8BB0-4161-B818-86D1C64FFE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1A08F9-32E0-459A-BB31-00219DB8AB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7D2C-F760-4E41-A121-D5426734F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FB646F-EEEB-4142-BAFC-787394099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458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438E3-9718-4806-9FF7-9DD860D09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69D304-085A-41D4-8AF5-DAD32882D3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26AA63-A83F-4BD9-899D-66676C1223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F84AB66-611A-48AE-BAE4-3BB7D3D5E2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4AA373-0A30-466E-BCF3-A4449D76B6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D97EF-5355-43D2-9A44-4791DF8BB1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038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B4C2648-46B8-4C7F-B922-6F86EA68E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A2563E-B2C0-462D-AFB6-DB0E8D761D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59A2FB-BDB5-4ABC-8BCB-2EF6B6DA95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B22EE6-7E8D-4366-912F-A39B3E701B41}" type="datetimeFigureOut">
              <a:rPr lang="en-US" smtClean="0"/>
              <a:t>5/21/2023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8CD57-E76A-4075-B2D8-F16840586D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AFD486-A225-46E6-9957-8C9D526BFB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8D5CC5-4FE8-4F3E-980B-6F598E36618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390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svg"/><Relationship Id="rId3" Type="http://schemas.openxmlformats.org/officeDocument/2006/relationships/image" Target="../media/image1.jp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10" Type="http://schemas.microsoft.com/office/2007/relationships/hdphoto" Target="../media/hdphoto2.wdp"/><Relationship Id="rId4" Type="http://schemas.openxmlformats.org/officeDocument/2006/relationships/image" Target="../media/image2.jpg"/><Relationship Id="rId9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microsoft.com/office/2007/relationships/hdphoto" Target="../media/hdphoto8.wdp"/><Relationship Id="rId18" Type="http://schemas.openxmlformats.org/officeDocument/2006/relationships/image" Target="../media/image15.png"/><Relationship Id="rId3" Type="http://schemas.microsoft.com/office/2007/relationships/hdphoto" Target="../media/hdphoto3.wdp"/><Relationship Id="rId7" Type="http://schemas.microsoft.com/office/2007/relationships/hdphoto" Target="../media/hdphoto5.wdp"/><Relationship Id="rId12" Type="http://schemas.openxmlformats.org/officeDocument/2006/relationships/image" Target="../media/image12.png"/><Relationship Id="rId17" Type="http://schemas.microsoft.com/office/2007/relationships/hdphoto" Target="../media/hdphoto10.wdp"/><Relationship Id="rId2" Type="http://schemas.openxmlformats.org/officeDocument/2006/relationships/image" Target="../media/image7.png"/><Relationship Id="rId16" Type="http://schemas.openxmlformats.org/officeDocument/2006/relationships/image" Target="../media/image14.png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microsoft.com/office/2007/relationships/hdphoto" Target="../media/hdphoto7.wdp"/><Relationship Id="rId5" Type="http://schemas.microsoft.com/office/2007/relationships/hdphoto" Target="../media/hdphoto4.wdp"/><Relationship Id="rId15" Type="http://schemas.microsoft.com/office/2007/relationships/hdphoto" Target="../media/hdphoto9.wdp"/><Relationship Id="rId10" Type="http://schemas.openxmlformats.org/officeDocument/2006/relationships/image" Target="../media/image11.png"/><Relationship Id="rId19" Type="http://schemas.microsoft.com/office/2007/relationships/hdphoto" Target="../media/hdphoto11.wdp"/><Relationship Id="rId4" Type="http://schemas.openxmlformats.org/officeDocument/2006/relationships/image" Target="../media/image8.png"/><Relationship Id="rId9" Type="http://schemas.microsoft.com/office/2007/relationships/hdphoto" Target="../media/hdphoto6.wdp"/><Relationship Id="rId1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7.wdp"/><Relationship Id="rId3" Type="http://schemas.microsoft.com/office/2007/relationships/hdphoto" Target="../media/hdphoto5.wdp"/><Relationship Id="rId7" Type="http://schemas.microsoft.com/office/2007/relationships/hdphoto" Target="../media/hdphoto11.wdp"/><Relationship Id="rId12" Type="http://schemas.openxmlformats.org/officeDocument/2006/relationships/image" Target="../media/image21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6.wdp"/><Relationship Id="rId5" Type="http://schemas.microsoft.com/office/2007/relationships/hdphoto" Target="../media/hdphoto10.wdp"/><Relationship Id="rId15" Type="http://schemas.microsoft.com/office/2007/relationships/hdphoto" Target="../media/hdphoto8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9.wdp"/><Relationship Id="rId1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7.wdp"/><Relationship Id="rId3" Type="http://schemas.microsoft.com/office/2007/relationships/hdphoto" Target="../media/hdphoto5.wdp"/><Relationship Id="rId7" Type="http://schemas.microsoft.com/office/2007/relationships/hdphoto" Target="../media/hdphoto11.wdp"/><Relationship Id="rId12" Type="http://schemas.openxmlformats.org/officeDocument/2006/relationships/image" Target="../media/image21.png"/><Relationship Id="rId2" Type="http://schemas.openxmlformats.org/officeDocument/2006/relationships/image" Target="../media/image9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6.wdp"/><Relationship Id="rId5" Type="http://schemas.microsoft.com/office/2007/relationships/hdphoto" Target="../media/hdphoto10.wdp"/><Relationship Id="rId15" Type="http://schemas.microsoft.com/office/2007/relationships/hdphoto" Target="../media/hdphoto8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9.wdp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7.wdp"/><Relationship Id="rId18" Type="http://schemas.openxmlformats.org/officeDocument/2006/relationships/image" Target="../media/image28.png"/><Relationship Id="rId3" Type="http://schemas.microsoft.com/office/2007/relationships/hdphoto" Target="../media/hdphoto5.wdp"/><Relationship Id="rId7" Type="http://schemas.microsoft.com/office/2007/relationships/hdphoto" Target="../media/hdphoto11.wdp"/><Relationship Id="rId12" Type="http://schemas.openxmlformats.org/officeDocument/2006/relationships/image" Target="../media/image21.png"/><Relationship Id="rId17" Type="http://schemas.openxmlformats.org/officeDocument/2006/relationships/image" Target="../media/image27.png"/><Relationship Id="rId2" Type="http://schemas.openxmlformats.org/officeDocument/2006/relationships/image" Target="../media/image9.png"/><Relationship Id="rId16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6.wdp"/><Relationship Id="rId5" Type="http://schemas.microsoft.com/office/2007/relationships/hdphoto" Target="../media/hdphoto10.wdp"/><Relationship Id="rId15" Type="http://schemas.microsoft.com/office/2007/relationships/hdphoto" Target="../media/hdphoto8.wdp"/><Relationship Id="rId10" Type="http://schemas.openxmlformats.org/officeDocument/2006/relationships/image" Target="../media/image20.png"/><Relationship Id="rId4" Type="http://schemas.openxmlformats.org/officeDocument/2006/relationships/image" Target="../media/image17.png"/><Relationship Id="rId9" Type="http://schemas.microsoft.com/office/2007/relationships/hdphoto" Target="../media/hdphoto9.wdp"/><Relationship Id="rId1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microsoft.com/office/2007/relationships/hdphoto" Target="../media/hdphoto7.wdp"/><Relationship Id="rId18" Type="http://schemas.openxmlformats.org/officeDocument/2006/relationships/image" Target="../media/image7.png"/><Relationship Id="rId3" Type="http://schemas.microsoft.com/office/2007/relationships/hdphoto" Target="../media/hdphoto5.wdp"/><Relationship Id="rId7" Type="http://schemas.microsoft.com/office/2007/relationships/hdphoto" Target="../media/hdphoto11.wdp"/><Relationship Id="rId12" Type="http://schemas.openxmlformats.org/officeDocument/2006/relationships/image" Target="../media/image21.png"/><Relationship Id="rId17" Type="http://schemas.openxmlformats.org/officeDocument/2006/relationships/image" Target="../media/image30.png"/><Relationship Id="rId2" Type="http://schemas.openxmlformats.org/officeDocument/2006/relationships/image" Target="../media/image9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11" Type="http://schemas.microsoft.com/office/2007/relationships/hdphoto" Target="../media/hdphoto6.wdp"/><Relationship Id="rId5" Type="http://schemas.microsoft.com/office/2007/relationships/hdphoto" Target="../media/hdphoto10.wdp"/><Relationship Id="rId15" Type="http://schemas.microsoft.com/office/2007/relationships/hdphoto" Target="../media/hdphoto8.wdp"/><Relationship Id="rId10" Type="http://schemas.openxmlformats.org/officeDocument/2006/relationships/image" Target="../media/image20.png"/><Relationship Id="rId19" Type="http://schemas.microsoft.com/office/2007/relationships/hdphoto" Target="../media/hdphoto3.wdp"/><Relationship Id="rId4" Type="http://schemas.openxmlformats.org/officeDocument/2006/relationships/image" Target="../media/image17.png"/><Relationship Id="rId9" Type="http://schemas.microsoft.com/office/2007/relationships/hdphoto" Target="../media/hdphoto9.wdp"/><Relationship Id="rId1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Relationship Id="rId4" Type="http://schemas.microsoft.com/office/2007/relationships/hdphoto" Target="../media/hdphoto12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FBC74686-50EB-5626-0A65-65EA3D4DA2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"/>
          <a:stretch/>
        </p:blipFill>
        <p:spPr>
          <a:xfrm>
            <a:off x="0" y="-1"/>
            <a:ext cx="12192000" cy="80962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28C38D8-4449-26D1-92F3-E76795116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2723" y="4611139"/>
            <a:ext cx="12357446" cy="229448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5CB5D13-0268-BDD2-7E8D-6AC874857A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845" b="37891"/>
          <a:stretch/>
        </p:blipFill>
        <p:spPr>
          <a:xfrm>
            <a:off x="0" y="668056"/>
            <a:ext cx="12192000" cy="4107334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73A93C4-111D-8131-8287-C3CAC8D0CBC9}"/>
              </a:ext>
            </a:extLst>
          </p:cNvPr>
          <p:cNvCxnSpPr>
            <a:cxnSpLocks/>
          </p:cNvCxnSpPr>
          <p:nvPr/>
        </p:nvCxnSpPr>
        <p:spPr>
          <a:xfrm>
            <a:off x="0" y="656620"/>
            <a:ext cx="12192000" cy="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2A9E1E7-7E91-0C2E-8302-AE83939B1F62}"/>
              </a:ext>
            </a:extLst>
          </p:cNvPr>
          <p:cNvCxnSpPr>
            <a:cxnSpLocks/>
          </p:cNvCxnSpPr>
          <p:nvPr/>
        </p:nvCxnSpPr>
        <p:spPr>
          <a:xfrm>
            <a:off x="-182880" y="4730780"/>
            <a:ext cx="1248664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8F7C092-E33A-AFA8-5DAA-50253F9C29DB}"/>
              </a:ext>
            </a:extLst>
          </p:cNvPr>
          <p:cNvGrpSpPr/>
          <p:nvPr/>
        </p:nvGrpSpPr>
        <p:grpSpPr>
          <a:xfrm>
            <a:off x="2961675" y="3278828"/>
            <a:ext cx="5749290" cy="574040"/>
            <a:chOff x="3418875" y="3278828"/>
            <a:chExt cx="5749290" cy="57404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4D45B5B5-9634-DA78-AD2A-4A3254A3FB5A}"/>
                </a:ext>
              </a:extLst>
            </p:cNvPr>
            <p:cNvSpPr/>
            <p:nvPr/>
          </p:nvSpPr>
          <p:spPr>
            <a:xfrm>
              <a:off x="4128805" y="3278828"/>
              <a:ext cx="5039360" cy="574040"/>
            </a:xfrm>
            <a:prstGeom prst="roundRect">
              <a:avLst>
                <a:gd name="adj" fmla="val 5000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bg2">
                  <a:lumMod val="25000"/>
                </a:schemeClr>
              </a:solidFill>
            </a:ln>
            <a:effectLst>
              <a:outerShdw blurRad="254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soft" dir="t"/>
            </a:scene3d>
            <a:sp3d extrusionH="31750" contourW="6350" prstMaterial="metal">
              <a:bevelT w="38100" h="101600"/>
              <a:extrusionClr>
                <a:schemeClr val="tx1">
                  <a:lumMod val="75000"/>
                  <a:lumOff val="25000"/>
                </a:schemeClr>
              </a:extrusionClr>
              <a:contourClr>
                <a:schemeClr val="bg2">
                  <a:lumMod val="25000"/>
                </a:schemeClr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B50B3B29-28A3-8FD6-C700-4F3EDB1A0610}"/>
                </a:ext>
              </a:extLst>
            </p:cNvPr>
            <p:cNvGrpSpPr/>
            <p:nvPr/>
          </p:nvGrpSpPr>
          <p:grpSpPr>
            <a:xfrm>
              <a:off x="3418875" y="3278828"/>
              <a:ext cx="574040" cy="574040"/>
              <a:chOff x="3346485" y="3265493"/>
              <a:chExt cx="574040" cy="574040"/>
            </a:xfrm>
          </p:grpSpPr>
          <p:sp>
            <p:nvSpPr>
              <p:cNvPr id="29" name="Oval 28">
                <a:extLst>
                  <a:ext uri="{FF2B5EF4-FFF2-40B4-BE49-F238E27FC236}">
                    <a16:creationId xmlns:a16="http://schemas.microsoft.com/office/drawing/2014/main" id="{6EC60682-B4AE-3CFC-FD61-C92990A7F76A}"/>
                  </a:ext>
                </a:extLst>
              </p:cNvPr>
              <p:cNvSpPr/>
              <p:nvPr/>
            </p:nvSpPr>
            <p:spPr>
              <a:xfrm>
                <a:off x="3346485" y="3265493"/>
                <a:ext cx="574040" cy="574040"/>
              </a:xfrm>
              <a:prstGeom prst="ellipse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algn="ctr" rotWithShape="0">
                  <a:prstClr val="black">
                    <a:alpha val="10000"/>
                  </a:prstClr>
                </a:outerShdw>
              </a:effectLst>
              <a:scene3d>
                <a:camera prst="orthographicFront"/>
                <a:lightRig rig="soft" dir="t"/>
              </a:scene3d>
              <a:sp3d extrusionH="31750" contourW="6350" prstMaterial="metal">
                <a:bevelT w="31750" h="101600"/>
                <a:extrusionClr>
                  <a:schemeClr val="bg1"/>
                </a:extrusionClr>
                <a:contourClr>
                  <a:schemeClr val="bg2">
                    <a:lumMod val="50000"/>
                  </a:schemeClr>
                </a:contourClr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3" name="Graphic 32" descr="Magnifying glass">
                <a:extLst>
                  <a:ext uri="{FF2B5EF4-FFF2-40B4-BE49-F238E27FC236}">
                    <a16:creationId xmlns:a16="http://schemas.microsoft.com/office/drawing/2014/main" id="{CA880180-0B2F-EB31-D796-4C6CBCB6D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47485" y="3366493"/>
                <a:ext cx="372040" cy="372040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ED97D53-F129-6469-654F-691079304353}"/>
              </a:ext>
            </a:extLst>
          </p:cNvPr>
          <p:cNvSpPr txBox="1"/>
          <p:nvPr/>
        </p:nvSpPr>
        <p:spPr>
          <a:xfrm>
            <a:off x="5129675" y="3392020"/>
            <a:ext cx="339547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a-IR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دنبال چه شغلی </a:t>
            </a:r>
            <a:r>
              <a:rPr lang="fa-I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می‌گردی</a:t>
            </a:r>
            <a:r>
              <a:rPr lang="fa-IR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؟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RANSansDN" panose="020B0506030804020204" pitchFamily="34" charset="-78"/>
              <a:cs typeface="IRANSansDN" panose="020B0506030804020204" pitchFamily="34" charset="-78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46252AA-11ED-8C38-60E6-230A49D74727}"/>
              </a:ext>
            </a:extLst>
          </p:cNvPr>
          <p:cNvSpPr txBox="1"/>
          <p:nvPr/>
        </p:nvSpPr>
        <p:spPr>
          <a:xfrm>
            <a:off x="4687824" y="3392020"/>
            <a:ext cx="38373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a-IR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تو چه </a:t>
            </a:r>
            <a:r>
              <a:rPr lang="fa-I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زمینه‌ای</a:t>
            </a:r>
            <a:r>
              <a:rPr lang="fa-IR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 دنبال کارجو </a:t>
            </a:r>
            <a:r>
              <a:rPr lang="fa-I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می‌گردی</a:t>
            </a:r>
            <a:r>
              <a:rPr lang="fa-IR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؟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RANSansDN" panose="020B0506030804020204" pitchFamily="34" charset="-78"/>
              <a:cs typeface="IRANSansDN" panose="020B0506030804020204" pitchFamily="34" charset="-78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B1FCE99-4451-1594-DBCC-F82E588342D6}"/>
              </a:ext>
            </a:extLst>
          </p:cNvPr>
          <p:cNvSpPr txBox="1"/>
          <p:nvPr/>
        </p:nvSpPr>
        <p:spPr>
          <a:xfrm>
            <a:off x="4729185" y="3396984"/>
            <a:ext cx="383732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a-IR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هنوز </a:t>
            </a:r>
            <a:r>
              <a:rPr lang="fa-IR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رزومه‌ات</a:t>
            </a:r>
            <a:r>
              <a:rPr lang="fa-IR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 رو ننوشتی؟!</a:t>
            </a:r>
            <a:endParaRPr lang="en-US" b="1" dirty="0">
              <a:solidFill>
                <a:schemeClr val="tx1">
                  <a:lumMod val="50000"/>
                  <a:lumOff val="50000"/>
                </a:schemeClr>
              </a:solidFill>
              <a:latin typeface="IRANSansDN" panose="020B0506030804020204" pitchFamily="34" charset="-78"/>
              <a:cs typeface="IRANSansDN" panose="020B0506030804020204" pitchFamily="34" charset="-78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E6FC4F-9904-3609-60E3-700497B57B95}"/>
              </a:ext>
            </a:extLst>
          </p:cNvPr>
          <p:cNvSpPr txBox="1"/>
          <p:nvPr/>
        </p:nvSpPr>
        <p:spPr>
          <a:xfrm>
            <a:off x="3255265" y="3407409"/>
            <a:ext cx="526988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fa-I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با </a:t>
            </a:r>
            <a:r>
              <a:rPr lang="fa-I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شرکت‌های</a:t>
            </a:r>
            <a:r>
              <a:rPr lang="fa-I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 فعال تو زمینه </a:t>
            </a:r>
            <a:r>
              <a:rPr lang="fa-IR" sz="16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تخصصیت</a:t>
            </a:r>
            <a:r>
              <a:rPr lang="fa-IR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IRANSansDN" panose="020B0506030804020204" pitchFamily="34" charset="-78"/>
                <a:cs typeface="IRANSansDN" panose="020B0506030804020204" pitchFamily="34" charset="-78"/>
              </a:rPr>
              <a:t> آشنایی داری؟</a:t>
            </a:r>
            <a:endParaRPr lang="en-US" sz="1600" b="1" dirty="0">
              <a:solidFill>
                <a:schemeClr val="tx1">
                  <a:lumMod val="50000"/>
                  <a:lumOff val="50000"/>
                </a:schemeClr>
              </a:solidFill>
              <a:latin typeface="IRANSansDN" panose="020B0506030804020204" pitchFamily="34" charset="-78"/>
              <a:cs typeface="IRANSansDN" panose="020B0506030804020204" pitchFamily="34" charset="-78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C0755CE-5846-A615-C8F6-F1345013FA7E}"/>
              </a:ext>
            </a:extLst>
          </p:cNvPr>
          <p:cNvSpPr txBox="1"/>
          <p:nvPr/>
        </p:nvSpPr>
        <p:spPr>
          <a:xfrm>
            <a:off x="4450080" y="2318135"/>
            <a:ext cx="3291840" cy="646331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  <a:latin typeface="TitrZebr" panose="02000500000000020004" pitchFamily="2" charset="-78"/>
                <a:cs typeface="TitrZebr" panose="02000500000000020004" pitchFamily="2" charset="-78"/>
              </a:rPr>
              <a:t>KARTUP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  <a:latin typeface="TitrZebr" panose="02000500000000020004" pitchFamily="2" charset="-78"/>
              <a:cs typeface="TitrZebr" panose="02000500000000020004" pitchFamily="2" charset="-78"/>
            </a:endParaRP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63409EDF-87E3-78AC-D3E4-266D039930AA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3571" b="95536" l="5778" r="94667">
                        <a14:foregroundMark x1="40963" y1="59821" x2="55111" y2="92857"/>
                        <a14:foregroundMark x1="40061" y1="57713" x2="40963" y2="59821"/>
                        <a14:foregroundMark x1="20889" y1="12946" x2="22814" y2="17441"/>
                        <a14:foregroundMark x1="62856" y1="61741" x2="62999" y2="61167"/>
                        <a14:foregroundMark x1="55111" y1="92857" x2="62844" y2="61788"/>
                        <a14:foregroundMark x1="15889" y1="34763" x2="15556" y2="34821"/>
                        <a14:foregroundMark x1="50835" y1="28682" x2="41198" y2="30359"/>
                        <a14:foregroundMark x1="55585" y1="64132" x2="63111" y2="69643"/>
                        <a14:foregroundMark x1="55085" y1="63766" x2="55368" y2="63973"/>
                        <a14:foregroundMark x1="44749" y1="56198" x2="45165" y2="56503"/>
                        <a14:foregroundMark x1="43129" y1="55012" x2="43344" y2="55169"/>
                        <a14:foregroundMark x1="15556" y1="34821" x2="16305" y2="35369"/>
                        <a14:foregroundMark x1="57669" y1="44462" x2="54946" y2="31859"/>
                        <a14:foregroundMark x1="63111" y1="69643" x2="61118" y2="60418"/>
                        <a14:foregroundMark x1="9005" y1="48462" x2="6222" y2="50893"/>
                        <a14:foregroundMark x1="13918" y1="44168" x2="10435" y2="47212"/>
                        <a14:foregroundMark x1="6222" y1="50893" x2="11228" y2="51970"/>
                        <a14:foregroundMark x1="83391" y1="37750" x2="88000" y2="40179"/>
                        <a14:foregroundMark x1="80056" y1="35993" x2="80135" y2="36035"/>
                        <a14:foregroundMark x1="38862" y1="14286" x2="40987" y2="15406"/>
                        <a14:foregroundMark x1="33778" y1="11607" x2="36329" y2="12951"/>
                        <a14:foregroundMark x1="67715" y1="66935" x2="51111" y2="88839"/>
                        <a14:foregroundMark x1="85360" y1="43661" x2="84635" y2="44618"/>
                        <a14:foregroundMark x1="88000" y1="40179" x2="86328" y2="42384"/>
                        <a14:foregroundMark x1="51111" y1="88839" x2="23556" y2="83036"/>
                        <a14:foregroundMark x1="35556" y1="89286" x2="47111" y2="92411"/>
                        <a14:foregroundMark x1="49778" y1="93304" x2="48889" y2="95982"/>
                        <a14:foregroundMark x1="80444" y1="83036" x2="87111" y2="73661"/>
                        <a14:foregroundMark x1="89488" y1="47079" x2="90222" y2="39286"/>
                        <a14:foregroundMark x1="89165" y1="50507" x2="89251" y2="49589"/>
                        <a14:foregroundMark x1="87111" y1="72321" x2="89153" y2="50636"/>
                        <a14:foregroundMark x1="90833" y1="46160" x2="92000" y2="57589"/>
                        <a14:foregroundMark x1="90222" y1="40179" x2="90666" y2="44525"/>
                        <a14:foregroundMark x1="91998" y1="43633" x2="95111" y2="52232"/>
                        <a14:foregroundMark x1="91556" y1="42411" x2="91816" y2="43129"/>
                        <a14:foregroundMark x1="61333" y1="9821" x2="58471" y2="9332"/>
                        <a14:foregroundMark x1="49385" y1="5570" x2="48557" y2="5603"/>
                        <a14:foregroundMark x1="19556" y1="40625" x2="10222" y2="49554"/>
                        <a14:foregroundMark x1="18667" y1="41964" x2="11111" y2="48214"/>
                        <a14:foregroundMark x1="20444" y1="43304" x2="11556" y2="48214"/>
                        <a14:foregroundMark x1="43044" y1="14286" x2="31556" y2="23661"/>
                        <a14:foregroundMark x1="54222" y1="7143" x2="52444" y2="4911"/>
                        <a14:foregroundMark x1="52000" y1="4464" x2="49333" y2="3571"/>
                        <a14:foregroundMark x1="25778" y1="26786" x2="25778" y2="29018"/>
                        <a14:foregroundMark x1="34222" y1="21875" x2="32444" y2="22321"/>
                        <a14:foregroundMark x1="33333" y1="23214" x2="33333" y2="23214"/>
                        <a14:foregroundMark x1="32444" y1="24107" x2="32444" y2="24107"/>
                        <a14:foregroundMark x1="10667" y1="50446" x2="10667" y2="50446"/>
                        <a14:foregroundMark x1="10222" y1="52232" x2="10222" y2="52232"/>
                        <a14:foregroundMark x1="10222" y1="51786" x2="10222" y2="50000"/>
                        <a14:foregroundMark x1="54667" y1="15625" x2="53778" y2="16518"/>
                        <a14:backgroundMark x1="31111" y1="29464" x2="29333" y2="34375"/>
                        <a14:backgroundMark x1="52791" y1="18399" x2="67111" y2="29464"/>
                        <a14:backgroundMark x1="64000" y1="28571" x2="75556" y2="46429"/>
                        <a14:backgroundMark x1="80000" y1="38839" x2="83111" y2="36161"/>
                        <a14:backgroundMark x1="82667" y1="36607" x2="80889" y2="36607"/>
                        <a14:backgroundMark x1="80889" y1="36607" x2="80000" y2="35714"/>
                        <a14:backgroundMark x1="79556" y1="36161" x2="79556" y2="37500"/>
                        <a14:backgroundMark x1="81778" y1="37500" x2="81778" y2="37500"/>
                        <a14:backgroundMark x1="73778" y1="45982" x2="81333" y2="55804"/>
                        <a14:backgroundMark x1="87111" y1="52232" x2="88444" y2="51339"/>
                        <a14:backgroundMark x1="66222" y1="50893" x2="60000" y2="53125"/>
                        <a14:backgroundMark x1="61333" y1="55804" x2="59111" y2="57143"/>
                        <a14:backgroundMark x1="59111" y1="55804" x2="66222" y2="50893"/>
                        <a14:backgroundMark x1="66667" y1="51339" x2="60444" y2="54018"/>
                        <a14:backgroundMark x1="60889" y1="56250" x2="60444" y2="54911"/>
                        <a14:backgroundMark x1="60000" y1="52679" x2="60000" y2="52679"/>
                        <a14:backgroundMark x1="58667" y1="53571" x2="58667" y2="53571"/>
                        <a14:backgroundMark x1="59111" y1="53571" x2="59556" y2="54911"/>
                        <a14:backgroundMark x1="61333" y1="54911" x2="63556" y2="55804"/>
                        <a14:backgroundMark x1="64889" y1="57143" x2="64000" y2="58036"/>
                        <a14:backgroundMark x1="67556" y1="58036" x2="63556" y2="58036"/>
                        <a14:backgroundMark x1="70667" y1="58929" x2="74222" y2="58929"/>
                        <a14:backgroundMark x1="30667" y1="43750" x2="29778" y2="34821"/>
                        <a14:backgroundMark x1="26667" y1="37500" x2="40444" y2="56696"/>
                        <a14:backgroundMark x1="40000" y1="59821" x2="40000" y2="59821"/>
                        <a14:backgroundMark x1="42222" y1="59375" x2="41333" y2="56250"/>
                        <a14:backgroundMark x1="42667" y1="56250" x2="41333" y2="57143"/>
                        <a14:backgroundMark x1="40444" y1="57143" x2="40444" y2="58036"/>
                        <a14:backgroundMark x1="40000" y1="56250" x2="40444" y2="57589"/>
                        <a14:backgroundMark x1="42667" y1="55357" x2="42667" y2="55357"/>
                        <a14:backgroundMark x1="43111" y1="55357" x2="43111" y2="55357"/>
                        <a14:backgroundMark x1="28446" y1="26786" x2="27556" y2="26339"/>
                        <a14:backgroundMark x1="33778" y1="29464" x2="32890" y2="29018"/>
                        <a14:backgroundMark x1="26667" y1="26339" x2="24889" y2="26786"/>
                        <a14:backgroundMark x1="27111" y1="26786" x2="25778" y2="25446"/>
                        <a14:backgroundMark x1="31111" y1="25446" x2="33809" y2="25672"/>
                        <a14:backgroundMark x1="27111" y1="33482" x2="17778" y2="37054"/>
                        <a14:backgroundMark x1="19111" y1="35268" x2="20889" y2="38839"/>
                        <a14:backgroundMark x1="18222" y1="37946" x2="16444" y2="35714"/>
                        <a14:backgroundMark x1="16889" y1="36161" x2="19111" y2="38393"/>
                        <a14:backgroundMark x1="19111" y1="38393" x2="20444" y2="40625"/>
                        <a14:backgroundMark x1="12967" y1="51786" x2="11111" y2="51786"/>
                        <a14:backgroundMark x1="49778" y1="54464" x2="53333" y2="62054"/>
                        <a14:backgroundMark x1="52444" y1="61161" x2="53333" y2="63393"/>
                        <a14:backgroundMark x1="52889" y1="63393" x2="55556" y2="62946"/>
                        <a14:backgroundMark x1="50667" y1="7143" x2="47891" y2="10280"/>
                        <a14:backgroundMark x1="49333" y1="8929" x2="49333" y2="8036"/>
                        <a14:backgroundMark x1="49333" y1="8036" x2="49778" y2="6696"/>
                        <a14:backgroundMark x1="49778" y1="5357" x2="51111" y2="7589"/>
                        <a14:backgroundMark x1="46061" y1="10430" x2="45778" y2="10714"/>
                        <a14:backgroundMark x1="47556" y1="8929" x2="46950" y2="9537"/>
                        <a14:backgroundMark x1="45778" y1="11161" x2="45778" y2="14286"/>
                        <a14:backgroundMark x1="50667" y1="7143" x2="51329" y2="736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372" y="966733"/>
            <a:ext cx="875256" cy="871364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43889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801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702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803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0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9" grpId="0"/>
      <p:bldP spid="40" grpId="0"/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" name="Group 59">
            <a:extLst>
              <a:ext uri="{FF2B5EF4-FFF2-40B4-BE49-F238E27FC236}">
                <a16:creationId xmlns:a16="http://schemas.microsoft.com/office/drawing/2014/main" id="{B0E0398A-9237-224C-0FF1-E7EF9327D711}"/>
              </a:ext>
            </a:extLst>
          </p:cNvPr>
          <p:cNvGrpSpPr/>
          <p:nvPr/>
        </p:nvGrpSpPr>
        <p:grpSpPr>
          <a:xfrm>
            <a:off x="-1" y="0"/>
            <a:ext cx="12192002" cy="6858000"/>
            <a:chOff x="-1" y="0"/>
            <a:chExt cx="12192002" cy="6858000"/>
          </a:xfrm>
        </p:grpSpPr>
        <p:pic>
          <p:nvPicPr>
            <p:cNvPr id="57" name="Picture 56">
              <a:extLst>
                <a:ext uri="{FF2B5EF4-FFF2-40B4-BE49-F238E27FC236}">
                  <a16:creationId xmlns:a16="http://schemas.microsoft.com/office/drawing/2014/main" id="{0F42FC93-B1C2-FF0A-5288-2D5A7DF60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tx1">
                  <a:lumMod val="75000"/>
                  <a:lumOff val="2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-250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" y="0"/>
              <a:ext cx="12192002" cy="6858000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91032BB7-E979-5260-4DE3-9428643A0E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duotone>
                <a:prstClr val="black"/>
                <a:schemeClr val="tx1">
                  <a:lumMod val="75000"/>
                  <a:lumOff val="25000"/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harpenSoften amount="-5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4156709" y="384999"/>
              <a:ext cx="4186979" cy="986074"/>
            </a:xfrm>
            <a:prstGeom prst="rect">
              <a:avLst/>
            </a:prstGeom>
          </p:spPr>
        </p:pic>
      </p:grpSp>
      <p:pic>
        <p:nvPicPr>
          <p:cNvPr id="85" name="Picture 84">
            <a:extLst>
              <a:ext uri="{FF2B5EF4-FFF2-40B4-BE49-F238E27FC236}">
                <a16:creationId xmlns:a16="http://schemas.microsoft.com/office/drawing/2014/main" id="{5C343C65-1F19-8AC3-6E02-FC85173CA9E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20A391-F40A-42F3-9E65-367FA3C00DC4}"/>
              </a:ext>
            </a:extLst>
          </p:cNvPr>
          <p:cNvSpPr/>
          <p:nvPr/>
        </p:nvSpPr>
        <p:spPr>
          <a:xfrm>
            <a:off x="2764651" y="2613660"/>
            <a:ext cx="6679726" cy="1630680"/>
          </a:xfrm>
          <a:prstGeom prst="roundRect">
            <a:avLst/>
          </a:prstGeom>
          <a:solidFill>
            <a:schemeClr val="bg2">
              <a:lumMod val="10000"/>
              <a:alpha val="9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9CDE8D5-DB16-B629-5DED-B8DEBBDDB6F3}"/>
              </a:ext>
            </a:extLst>
          </p:cNvPr>
          <p:cNvGrpSpPr/>
          <p:nvPr/>
        </p:nvGrpSpPr>
        <p:grpSpPr>
          <a:xfrm>
            <a:off x="7924617" y="2919984"/>
            <a:ext cx="1018032" cy="1018032"/>
            <a:chOff x="7145914" y="2919984"/>
            <a:chExt cx="1018032" cy="1018032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B0E9ADA9-9EA8-40AD-A901-E55CF3A61C64}"/>
                </a:ext>
              </a:extLst>
            </p:cNvPr>
            <p:cNvSpPr/>
            <p:nvPr/>
          </p:nvSpPr>
          <p:spPr>
            <a:xfrm>
              <a:off x="7145914" y="2919984"/>
              <a:ext cx="1018032" cy="1018032"/>
            </a:xfrm>
            <a:prstGeom prst="roundRect">
              <a:avLst/>
            </a:prstGeom>
            <a:effectLst>
              <a:outerShdw blurRad="546100" sx="32000" sy="32000" algn="ctr" rotWithShape="0">
                <a:prstClr val="black">
                  <a:alpha val="41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B6F5593-9375-6F57-24EC-F7D5805300F0}"/>
                </a:ext>
              </a:extLst>
            </p:cNvPr>
            <p:cNvGrpSpPr/>
            <p:nvPr/>
          </p:nvGrpSpPr>
          <p:grpSpPr>
            <a:xfrm>
              <a:off x="7255222" y="2919984"/>
              <a:ext cx="799416" cy="885392"/>
              <a:chOff x="7255222" y="2919984"/>
              <a:chExt cx="799416" cy="885392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A1468347-C6CF-DA7D-8336-11726A1E292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9455" b="89455" l="4851" r="94776">
                            <a14:foregroundMark x1="8582" y1="70909" x2="8582" y2="70909"/>
                            <a14:foregroundMark x1="5037" y1="73818" x2="5037" y2="73818"/>
                            <a14:foregroundMark x1="77425" y1="25091" x2="77425" y2="25091"/>
                            <a14:foregroundMark x1="94776" y1="73091" x2="94776" y2="73091"/>
                          </a14:backgroundRemoval>
                        </a14:imgEffect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55222" y="3395227"/>
                <a:ext cx="799416" cy="410149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D6C12AE-E06D-0E93-BBA0-5168CC513D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10000" b="90000" l="10000" r="90000">
                            <a14:foregroundMark x1="30443" y1="39834" x2="30812" y2="40871"/>
                            <a14:foregroundMark x1="64760" y1="37759" x2="67897" y2="40456"/>
                          </a14:backgroundRemoval>
                        </a14:imgEffect>
                        <a14:imgEffect>
                          <a14:artisticLineDrawing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323153" y="2919984"/>
                <a:ext cx="674266" cy="599624"/>
              </a:xfrm>
              <a:prstGeom prst="rect">
                <a:avLst/>
              </a:prstGeom>
            </p:spPr>
          </p:pic>
          <p:pic>
            <p:nvPicPr>
              <p:cNvPr id="28" name="Picture 27">
                <a:extLst>
                  <a:ext uri="{FF2B5EF4-FFF2-40B4-BE49-F238E27FC236}">
                    <a16:creationId xmlns:a16="http://schemas.microsoft.com/office/drawing/2014/main" id="{F2E89366-8ABB-A347-D9E2-C7771A37D3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LineDrawing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285702" y="3280365"/>
                <a:ext cx="135862" cy="172916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1DCA5F50-0D37-3CD7-F309-C3606A85D4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duotone>
                  <a:prstClr val="black"/>
                  <a:schemeClr val="tx1">
                    <a:tint val="45000"/>
                    <a:satMod val="400000"/>
                  </a:schemeClr>
                </a:duotone>
                <a:extLst>
                  <a:ext uri="{BEBA8EAE-BF5A-486C-A8C5-ECC9F3942E4B}">
                    <a14:imgProps xmlns:a14="http://schemas.microsoft.com/office/drawing/2010/main">
                      <a14:imgLayer r:embed="rId13">
                        <a14:imgEffect>
                          <a14:backgroundRemoval t="10000" b="90000" l="10000" r="90000"/>
                        </a14:imgEffect>
                        <a14:imgEffect>
                          <a14:artisticLineDrawing/>
                        </a14:imgEffect>
                        <a14:imgEffect>
                          <a14:brightnessContrast bright="-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flipH="1">
                <a:off x="7901740" y="3280365"/>
                <a:ext cx="135862" cy="172916"/>
              </a:xfrm>
              <a:prstGeom prst="rect">
                <a:avLst/>
              </a:prstGeom>
            </p:spPr>
          </p:pic>
        </p:grp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89EFD99-78F8-359E-3616-080829918BD6}"/>
              </a:ext>
            </a:extLst>
          </p:cNvPr>
          <p:cNvGrpSpPr/>
          <p:nvPr/>
        </p:nvGrpSpPr>
        <p:grpSpPr>
          <a:xfrm>
            <a:off x="6359503" y="2919984"/>
            <a:ext cx="1030400" cy="1128048"/>
            <a:chOff x="5580800" y="2919984"/>
            <a:chExt cx="1030400" cy="1128048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26B579D7-B4A3-4C37-9192-DA8436EA705E}"/>
                </a:ext>
              </a:extLst>
            </p:cNvPr>
            <p:cNvSpPr/>
            <p:nvPr/>
          </p:nvSpPr>
          <p:spPr>
            <a:xfrm>
              <a:off x="5593168" y="2919984"/>
              <a:ext cx="1018032" cy="1018032"/>
            </a:xfrm>
            <a:prstGeom prst="roundRect">
              <a:avLst/>
            </a:prstGeom>
            <a:effectLst>
              <a:outerShdw blurRad="546100" sx="32000" sy="32000" algn="ctr" rotWithShape="0">
                <a:prstClr val="black">
                  <a:alpha val="41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D2E4A93-156F-181F-6A34-11F3707D5C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6571" b="90000" l="10000" r="90000">
                          <a14:foregroundMark x1="66571" y1="61429" x2="67000" y2="61429"/>
                          <a14:foregroundMark x1="70000" y1="44286" x2="70000" y2="44286"/>
                          <a14:foregroundMark x1="70429" y1="12857" x2="70429" y2="12857"/>
                          <a14:foregroundMark x1="71571" y1="6571" x2="71571" y2="6571"/>
                          <a14:foregroundMark x1="33857" y1="44714" x2="33857" y2="44714"/>
                        </a14:backgroundRemoval>
                      </a14:imgEffect>
                      <a14:imgEffect>
                        <a14:artisticLineDrawing/>
                      </a14:imgEffect>
                      <a14:imgEffect>
                        <a14:brightnessContrast bright="-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0800" y="3017632"/>
              <a:ext cx="1030400" cy="10304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1DC12F8-CFC5-F4BC-455B-65CC86BD0806}"/>
              </a:ext>
            </a:extLst>
          </p:cNvPr>
          <p:cNvGrpSpPr/>
          <p:nvPr/>
        </p:nvGrpSpPr>
        <p:grpSpPr>
          <a:xfrm>
            <a:off x="4762356" y="2919984"/>
            <a:ext cx="1169454" cy="1066594"/>
            <a:chOff x="3983653" y="2919984"/>
            <a:chExt cx="1169454" cy="106659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69067EF4-D0CE-480B-B27E-4C3DF58BC2F4}"/>
                </a:ext>
              </a:extLst>
            </p:cNvPr>
            <p:cNvSpPr/>
            <p:nvPr/>
          </p:nvSpPr>
          <p:spPr>
            <a:xfrm>
              <a:off x="4040422" y="2919984"/>
              <a:ext cx="1018032" cy="1018032"/>
            </a:xfrm>
            <a:prstGeom prst="roundRect">
              <a:avLst/>
            </a:prstGeom>
            <a:effectLst>
              <a:outerShdw blurRad="546100" sx="32000" sy="32000" algn="ctr" rotWithShape="0">
                <a:prstClr val="black">
                  <a:alpha val="41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A50C56-0096-D4E3-3C20-59B7F7BAB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duotone>
                <a:prstClr val="black"/>
                <a:schemeClr val="tx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artisticLineDrawing/>
                      </a14:imgEffect>
                      <a14:imgEffect>
                        <a14:sharpenSoften amount="-25000"/>
                      </a14:imgEffect>
                      <a14:imgEffect>
                        <a14:brightnessContrast bright="-2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3653" y="2919984"/>
              <a:ext cx="1169454" cy="1066594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3EA405A-9867-9464-8FF4-2B384816E280}"/>
              </a:ext>
            </a:extLst>
          </p:cNvPr>
          <p:cNvGrpSpPr/>
          <p:nvPr/>
        </p:nvGrpSpPr>
        <p:grpSpPr>
          <a:xfrm>
            <a:off x="3266379" y="2919984"/>
            <a:ext cx="1018032" cy="1018032"/>
            <a:chOff x="2487676" y="2919984"/>
            <a:chExt cx="1018032" cy="1018032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2CD25AC-A97D-4E07-A9FF-E5796488C114}"/>
                </a:ext>
              </a:extLst>
            </p:cNvPr>
            <p:cNvSpPr/>
            <p:nvPr/>
          </p:nvSpPr>
          <p:spPr>
            <a:xfrm>
              <a:off x="2487676" y="2919984"/>
              <a:ext cx="1018032" cy="1018032"/>
            </a:xfrm>
            <a:prstGeom prst="roundRect">
              <a:avLst/>
            </a:prstGeom>
            <a:effectLst>
              <a:outerShdw blurRad="546100" sx="32000" sy="32000" algn="ctr" rotWithShape="0">
                <a:prstClr val="black">
                  <a:alpha val="41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12465EA-E405-D5C6-9275-0452958E23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artisticLineDrawing/>
                      </a14:imgEffect>
                      <a14:imgEffect>
                        <a14:brightnessContrast bright="-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0874" y="3048246"/>
              <a:ext cx="757132" cy="757130"/>
            </a:xfrm>
            <a:prstGeom prst="rect">
              <a:avLst/>
            </a:prstGeom>
          </p:spPr>
        </p:pic>
      </p:grpSp>
      <p:pic>
        <p:nvPicPr>
          <p:cNvPr id="104" name="Picture 103">
            <a:extLst>
              <a:ext uri="{FF2B5EF4-FFF2-40B4-BE49-F238E27FC236}">
                <a16:creationId xmlns:a16="http://schemas.microsoft.com/office/drawing/2014/main" id="{CBE0CD4B-91AF-650E-7C8A-0DC08899FE9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41" y="2535338"/>
            <a:ext cx="6943946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206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94F80-F0D9-CA9A-B4FA-6DF431B7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1592C5E-C5B8-1EEC-F50F-FB2D5E87F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541" y="2527573"/>
            <a:ext cx="6943946" cy="1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272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50">
        <p:fade/>
      </p:transition>
    </mc:Choice>
    <mc:Fallback xmlns="">
      <p:transition advClick="0" advTm="5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BB94F80-F0D9-CA9A-B4FA-6DF431B7DF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3" name="Picture 82">
            <a:extLst>
              <a:ext uri="{FF2B5EF4-FFF2-40B4-BE49-F238E27FC236}">
                <a16:creationId xmlns:a16="http://schemas.microsoft.com/office/drawing/2014/main" id="{11592C5E-C5B8-1EEC-F50F-FB2D5E87F0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109" y="5827776"/>
            <a:ext cx="3649865" cy="94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1566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 advClick="0" advTm="50">
        <p159:morph option="byObject"/>
      </p:transition>
    </mc:Choice>
    <mc:Fallback>
      <p:transition spd="slow" advClick="0" advTm="5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47">
            <a:extLst>
              <a:ext uri="{FF2B5EF4-FFF2-40B4-BE49-F238E27FC236}">
                <a16:creationId xmlns:a16="http://schemas.microsoft.com/office/drawing/2014/main" id="{95A7E7E0-845A-F55B-065F-6B61AA3A08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0E7BDE-BABB-40C8-7923-A3E273DB4062}"/>
              </a:ext>
            </a:extLst>
          </p:cNvPr>
          <p:cNvGrpSpPr/>
          <p:nvPr/>
        </p:nvGrpSpPr>
        <p:grpSpPr>
          <a:xfrm>
            <a:off x="4339285" y="5870680"/>
            <a:ext cx="3513430" cy="857711"/>
            <a:chOff x="2764651" y="2613660"/>
            <a:chExt cx="6679726" cy="16306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C226116-55AD-70FC-6E67-DD4D0CF695AB}"/>
                </a:ext>
              </a:extLst>
            </p:cNvPr>
            <p:cNvSpPr/>
            <p:nvPr/>
          </p:nvSpPr>
          <p:spPr>
            <a:xfrm>
              <a:off x="2764651" y="2613660"/>
              <a:ext cx="6679726" cy="1630680"/>
            </a:xfrm>
            <a:prstGeom prst="roundRect">
              <a:avLst/>
            </a:prstGeom>
            <a:solidFill>
              <a:schemeClr val="bg2">
                <a:lumMod val="10000"/>
                <a:alpha val="72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594DDC8-429B-AA8C-AC5F-EB618A8495B2}"/>
                </a:ext>
              </a:extLst>
            </p:cNvPr>
            <p:cNvGrpSpPr/>
            <p:nvPr/>
          </p:nvGrpSpPr>
          <p:grpSpPr>
            <a:xfrm>
              <a:off x="4762356" y="2919984"/>
              <a:ext cx="1169454" cy="1066594"/>
              <a:chOff x="3983653" y="2919984"/>
              <a:chExt cx="1169454" cy="1066594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0C289B3-7961-2495-E77C-CB16025172BF}"/>
                  </a:ext>
                </a:extLst>
              </p:cNvPr>
              <p:cNvSpPr/>
              <p:nvPr/>
            </p:nvSpPr>
            <p:spPr>
              <a:xfrm>
                <a:off x="4040422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DA99778-734D-A55B-8DFA-5A2B96E06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3653" y="2919984"/>
                <a:ext cx="1169454" cy="1066594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6239F6E-4275-DA0A-017F-BC298DAF39D1}"/>
                </a:ext>
              </a:extLst>
            </p:cNvPr>
            <p:cNvGrpSpPr/>
            <p:nvPr/>
          </p:nvGrpSpPr>
          <p:grpSpPr>
            <a:xfrm>
              <a:off x="3266379" y="2919984"/>
              <a:ext cx="1018032" cy="1018032"/>
              <a:chOff x="2487676" y="2919984"/>
              <a:chExt cx="1018032" cy="1018032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66CC819-29BA-E2C7-D176-0EF45AF8F514}"/>
                  </a:ext>
                </a:extLst>
              </p:cNvPr>
              <p:cNvSpPr/>
              <p:nvPr/>
            </p:nvSpPr>
            <p:spPr>
              <a:xfrm>
                <a:off x="2487676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15A681D-029D-18CE-2E84-7A550D5EC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874" y="3048246"/>
                <a:ext cx="757132" cy="757130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473AC57-6794-7871-0D13-6493AD5A9BF6}"/>
                </a:ext>
              </a:extLst>
            </p:cNvPr>
            <p:cNvGrpSpPr/>
            <p:nvPr/>
          </p:nvGrpSpPr>
          <p:grpSpPr>
            <a:xfrm>
              <a:off x="6359503" y="2919984"/>
              <a:ext cx="1030400" cy="1128048"/>
              <a:chOff x="5580800" y="2919984"/>
              <a:chExt cx="1030400" cy="112804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C3F7DB7-F818-2FF6-1263-B0AA5C4B86F3}"/>
                  </a:ext>
                </a:extLst>
              </p:cNvPr>
              <p:cNvSpPr/>
              <p:nvPr/>
            </p:nvSpPr>
            <p:spPr>
              <a:xfrm>
                <a:off x="5593168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4DC9B47-72C3-8476-EA19-539442D95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571" b="90000" l="10000" r="90000">
                            <a14:foregroundMark x1="66571" y1="61429" x2="67000" y2="61429"/>
                            <a14:foregroundMark x1="70000" y1="44286" x2="70000" y2="44286"/>
                            <a14:foregroundMark x1="70429" y1="12857" x2="70429" y2="12857"/>
                            <a14:foregroundMark x1="71571" y1="6571" x2="71571" y2="6571"/>
                            <a14:foregroundMark x1="33857" y1="44714" x2="33857" y2="44714"/>
                          </a14:backgroundRemoval>
                        </a14:imgEffect>
                        <a14:imgEffect>
                          <a14:artisticMarker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800" y="3017632"/>
                <a:ext cx="1030400" cy="103040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3BF14F2-0B65-0F6E-963E-62D23E25E6DD}"/>
                </a:ext>
              </a:extLst>
            </p:cNvPr>
            <p:cNvGrpSpPr/>
            <p:nvPr/>
          </p:nvGrpSpPr>
          <p:grpSpPr>
            <a:xfrm>
              <a:off x="7924617" y="2919984"/>
              <a:ext cx="1018032" cy="1018032"/>
              <a:chOff x="7145914" y="2919984"/>
              <a:chExt cx="1018032" cy="101803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AAAA463-2EAF-0734-20F3-6DBE4A80A447}"/>
                  </a:ext>
                </a:extLst>
              </p:cNvPr>
              <p:cNvSpPr/>
              <p:nvPr/>
            </p:nvSpPr>
            <p:spPr>
              <a:xfrm>
                <a:off x="7145914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7FB7E-C7DB-40DA-11D5-9057502B41B6}"/>
                  </a:ext>
                </a:extLst>
              </p:cNvPr>
              <p:cNvGrpSpPr/>
              <p:nvPr/>
            </p:nvGrpSpPr>
            <p:grpSpPr>
              <a:xfrm>
                <a:off x="7255222" y="2919984"/>
                <a:ext cx="799416" cy="885392"/>
                <a:chOff x="7255222" y="2919984"/>
                <a:chExt cx="799416" cy="885392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D45D513-D6E0-935A-A802-3716C0887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9455" b="89455" l="4851" r="94776">
                              <a14:foregroundMark x1="8582" y1="70909" x2="8582" y2="70909"/>
                              <a14:foregroundMark x1="5037" y1="73818" x2="5037" y2="73818"/>
                              <a14:foregroundMark x1="77425" y1="25091" x2="77425" y2="25091"/>
                              <a14:foregroundMark x1="94776" y1="73091" x2="94776" y2="73091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5222" y="3395227"/>
                  <a:ext cx="799416" cy="41014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78C59B25-6BFF-2282-5273-81D30852A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30443" y1="39834" x2="30812" y2="40871"/>
                              <a14:foregroundMark x1="64760" y1="37759" x2="67897" y2="40456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23153" y="2919984"/>
                  <a:ext cx="674266" cy="599624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DFF1CAE2-1A89-047C-EF57-F24F48955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  <a14:imgEffect>
                            <a14:artisticMarker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5702" y="3280365"/>
                  <a:ext cx="135862" cy="172916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F0E514AB-96B8-D7F9-3021-B25669EEF8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  <a14:imgEffect>
                            <a14:artisticMarker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901740" y="3280365"/>
                  <a:ext cx="135862" cy="172916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F5E4206B-9FA9-1449-6B47-C2C82820F8B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60" y="1359532"/>
            <a:ext cx="5567680" cy="41389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7FB1586-47AD-35E6-902C-295D2ABB1960}"/>
              </a:ext>
            </a:extLst>
          </p:cNvPr>
          <p:cNvGrpSpPr/>
          <p:nvPr/>
        </p:nvGrpSpPr>
        <p:grpSpPr>
          <a:xfrm>
            <a:off x="4603186" y="262054"/>
            <a:ext cx="2985628" cy="688725"/>
            <a:chOff x="4080387" y="252531"/>
            <a:chExt cx="4031226" cy="512064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F3F0CD6D-2725-1DE4-8767-308FCEF5BA41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49C9E6CE-EC60-C0F3-B5D7-373F99685228}"/>
                </a:ext>
              </a:extLst>
            </p:cNvPr>
            <p:cNvSpPr txBox="1"/>
            <p:nvPr/>
          </p:nvSpPr>
          <p:spPr>
            <a:xfrm>
              <a:off x="5063369" y="346702"/>
              <a:ext cx="2065262" cy="343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a-IR" sz="24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طوفان فکری</a:t>
              </a:r>
              <a:endParaRPr lang="en-US" sz="2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2000BDC-DBA8-602A-CFC1-07AF2A38BCAA}"/>
              </a:ext>
            </a:extLst>
          </p:cNvPr>
          <p:cNvGrpSpPr/>
          <p:nvPr/>
        </p:nvGrpSpPr>
        <p:grpSpPr>
          <a:xfrm>
            <a:off x="4603186" y="263257"/>
            <a:ext cx="2985628" cy="688725"/>
            <a:chOff x="4080387" y="252531"/>
            <a:chExt cx="4031226" cy="51206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01BA29D4-972C-127C-EFC8-60BB406303CD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B6AA798-BBB3-8F65-D535-4B0F92346861}"/>
                </a:ext>
              </a:extLst>
            </p:cNvPr>
            <p:cNvSpPr txBox="1"/>
            <p:nvPr/>
          </p:nvSpPr>
          <p:spPr>
            <a:xfrm>
              <a:off x="5197562" y="346702"/>
              <a:ext cx="1796879" cy="343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fa-IR" sz="24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مدل دامنه</a:t>
              </a:r>
              <a:endParaRPr lang="en-US" sz="2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0A80740E-4231-0B8A-7787-93A5CAE2948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608377" y="1212833"/>
            <a:ext cx="4975246" cy="4432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4148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582C8A36-6F29-2275-CA9D-257B80B40D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2F754BBE-9C89-CDAE-0D9E-579E23694E39}"/>
              </a:ext>
            </a:extLst>
          </p:cNvPr>
          <p:cNvGrpSpPr/>
          <p:nvPr/>
        </p:nvGrpSpPr>
        <p:grpSpPr>
          <a:xfrm>
            <a:off x="4339285" y="5870680"/>
            <a:ext cx="3513430" cy="857711"/>
            <a:chOff x="2764651" y="2613660"/>
            <a:chExt cx="6679726" cy="163068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DDE93F3A-1663-CBE3-8E20-6B1825DFF34F}"/>
                </a:ext>
              </a:extLst>
            </p:cNvPr>
            <p:cNvSpPr/>
            <p:nvPr/>
          </p:nvSpPr>
          <p:spPr>
            <a:xfrm>
              <a:off x="2764651" y="2613660"/>
              <a:ext cx="6679726" cy="1630680"/>
            </a:xfrm>
            <a:prstGeom prst="roundRect">
              <a:avLst/>
            </a:prstGeom>
            <a:solidFill>
              <a:schemeClr val="bg2">
                <a:lumMod val="10000"/>
                <a:alpha val="72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792FC79-0D82-3240-7BF8-A8F2392975BF}"/>
                </a:ext>
              </a:extLst>
            </p:cNvPr>
            <p:cNvGrpSpPr/>
            <p:nvPr/>
          </p:nvGrpSpPr>
          <p:grpSpPr>
            <a:xfrm>
              <a:off x="4762356" y="2919984"/>
              <a:ext cx="1169454" cy="1066594"/>
              <a:chOff x="3983653" y="2919984"/>
              <a:chExt cx="1169454" cy="1066594"/>
            </a:xfrm>
          </p:grpSpPr>
          <p:sp>
            <p:nvSpPr>
              <p:cNvPr id="43" name="Rectangle: Rounded Corners 42">
                <a:extLst>
                  <a:ext uri="{FF2B5EF4-FFF2-40B4-BE49-F238E27FC236}">
                    <a16:creationId xmlns:a16="http://schemas.microsoft.com/office/drawing/2014/main" id="{42985154-4875-6D5D-4260-2AC5B090D060}"/>
                  </a:ext>
                </a:extLst>
              </p:cNvPr>
              <p:cNvSpPr/>
              <p:nvPr/>
            </p:nvSpPr>
            <p:spPr>
              <a:xfrm>
                <a:off x="4040422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23FE445-6C40-E079-57CC-238E3B6DCD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3653" y="2919984"/>
                <a:ext cx="1169454" cy="1066594"/>
              </a:xfrm>
              <a:prstGeom prst="rect">
                <a:avLst/>
              </a:prstGeom>
            </p:spPr>
          </p:pic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B36E7EA9-BF97-1011-27F7-9A10EEC5EDFE}"/>
                </a:ext>
              </a:extLst>
            </p:cNvPr>
            <p:cNvGrpSpPr/>
            <p:nvPr/>
          </p:nvGrpSpPr>
          <p:grpSpPr>
            <a:xfrm>
              <a:off x="3266379" y="2919984"/>
              <a:ext cx="1018032" cy="1018032"/>
              <a:chOff x="2487676" y="2919984"/>
              <a:chExt cx="1018032" cy="1018032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2A85B2FD-4E3B-1B49-44A8-D0821374EC73}"/>
                  </a:ext>
                </a:extLst>
              </p:cNvPr>
              <p:cNvSpPr/>
              <p:nvPr/>
            </p:nvSpPr>
            <p:spPr>
              <a:xfrm>
                <a:off x="2487676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973D7335-36E3-C37D-00CF-FF76D6AC81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874" y="3048246"/>
                <a:ext cx="757132" cy="757130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55C9ADEC-13AB-6052-E290-317876ED9620}"/>
                </a:ext>
              </a:extLst>
            </p:cNvPr>
            <p:cNvGrpSpPr/>
            <p:nvPr/>
          </p:nvGrpSpPr>
          <p:grpSpPr>
            <a:xfrm>
              <a:off x="6359503" y="2919984"/>
              <a:ext cx="1030400" cy="1128048"/>
              <a:chOff x="5580800" y="2919984"/>
              <a:chExt cx="1030400" cy="112804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4D59C516-C87A-7B71-395D-CC2754E9F128}"/>
                  </a:ext>
                </a:extLst>
              </p:cNvPr>
              <p:cNvSpPr/>
              <p:nvPr/>
            </p:nvSpPr>
            <p:spPr>
              <a:xfrm>
                <a:off x="5593168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4BE4AA05-33B6-59AE-1AAE-B374C05A30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571" b="90000" l="10000" r="90000">
                            <a14:foregroundMark x1="66571" y1="61429" x2="67000" y2="61429"/>
                            <a14:foregroundMark x1="70000" y1="44286" x2="70000" y2="44286"/>
                            <a14:foregroundMark x1="70429" y1="12857" x2="70429" y2="12857"/>
                            <a14:foregroundMark x1="71571" y1="6571" x2="71571" y2="6571"/>
                            <a14:foregroundMark x1="33857" y1="44714" x2="33857" y2="44714"/>
                          </a14:backgroundRemoval>
                        </a14:imgEffect>
                        <a14:imgEffect>
                          <a14:artisticMarker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800" y="3017632"/>
                <a:ext cx="1030400" cy="1030400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A68D865-BD45-D44E-262C-38F52A87D0A9}"/>
                </a:ext>
              </a:extLst>
            </p:cNvPr>
            <p:cNvGrpSpPr/>
            <p:nvPr/>
          </p:nvGrpSpPr>
          <p:grpSpPr>
            <a:xfrm>
              <a:off x="7924617" y="2919984"/>
              <a:ext cx="1018032" cy="1018032"/>
              <a:chOff x="7145914" y="2919984"/>
              <a:chExt cx="1018032" cy="1018032"/>
            </a:xfrm>
          </p:grpSpPr>
          <p:sp>
            <p:nvSpPr>
              <p:cNvPr id="32" name="Rectangle: Rounded Corners 31">
                <a:extLst>
                  <a:ext uri="{FF2B5EF4-FFF2-40B4-BE49-F238E27FC236}">
                    <a16:creationId xmlns:a16="http://schemas.microsoft.com/office/drawing/2014/main" id="{2954C5CF-3B28-B8E1-6B39-166935B64088}"/>
                  </a:ext>
                </a:extLst>
              </p:cNvPr>
              <p:cNvSpPr/>
              <p:nvPr/>
            </p:nvSpPr>
            <p:spPr>
              <a:xfrm>
                <a:off x="7145914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33" name="Group 32">
                <a:extLst>
                  <a:ext uri="{FF2B5EF4-FFF2-40B4-BE49-F238E27FC236}">
                    <a16:creationId xmlns:a16="http://schemas.microsoft.com/office/drawing/2014/main" id="{84E39E28-5BB9-468E-3FF0-F2D73BD6589E}"/>
                  </a:ext>
                </a:extLst>
              </p:cNvPr>
              <p:cNvGrpSpPr/>
              <p:nvPr/>
            </p:nvGrpSpPr>
            <p:grpSpPr>
              <a:xfrm>
                <a:off x="7255222" y="2919984"/>
                <a:ext cx="799416" cy="885392"/>
                <a:chOff x="7255222" y="2919984"/>
                <a:chExt cx="799416" cy="885392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E76C7DFD-2645-7995-0632-738E517D62E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9455" b="89455" l="4851" r="94776">
                              <a14:foregroundMark x1="8582" y1="70909" x2="8582" y2="70909"/>
                              <a14:foregroundMark x1="5037" y1="73818" x2="5037" y2="73818"/>
                              <a14:foregroundMark x1="77425" y1="25091" x2="77425" y2="25091"/>
                              <a14:foregroundMark x1="94776" y1="73091" x2="94776" y2="73091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5222" y="3395227"/>
                  <a:ext cx="799416" cy="41014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12554CBF-6D0E-CC3D-8BB0-8020D7EB2F5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30443" y1="39834" x2="30812" y2="40871"/>
                              <a14:foregroundMark x1="64760" y1="37759" x2="67897" y2="40456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23153" y="2919984"/>
                  <a:ext cx="674266" cy="599624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9CF1C195-86CA-34A2-22FA-33ED021C067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  <a14:imgEffect>
                            <a14:artisticMarker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5702" y="3280365"/>
                  <a:ext cx="135862" cy="172916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45BE2078-BB56-40A3-D804-6594D1D2690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  <a14:imgEffect>
                            <a14:artisticMarker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901740" y="3280365"/>
                  <a:ext cx="135862" cy="17291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140E6D4-56EC-B95A-3E65-E7A4E9CD2E04}"/>
              </a:ext>
            </a:extLst>
          </p:cNvPr>
          <p:cNvGrpSpPr/>
          <p:nvPr/>
        </p:nvGrpSpPr>
        <p:grpSpPr>
          <a:xfrm>
            <a:off x="5081161" y="262054"/>
            <a:ext cx="2029678" cy="688725"/>
            <a:chOff x="4080387" y="252531"/>
            <a:chExt cx="4031226" cy="512064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34A32B94-49BE-1E83-C322-C1A97D6CD2AD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606F454-411E-0EC5-AA0D-077954B80A71}"/>
                </a:ext>
              </a:extLst>
            </p:cNvPr>
            <p:cNvSpPr txBox="1"/>
            <p:nvPr/>
          </p:nvSpPr>
          <p:spPr>
            <a:xfrm>
              <a:off x="4295250" y="346702"/>
              <a:ext cx="3601503" cy="3432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sz="24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طراحی معماری</a:t>
              </a:r>
              <a:endParaRPr lang="en-US" sz="24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56AF0ECA-FA59-C129-A261-D669E98479A1}"/>
              </a:ext>
            </a:extLst>
          </p:cNvPr>
          <p:cNvGrpSpPr/>
          <p:nvPr/>
        </p:nvGrpSpPr>
        <p:grpSpPr>
          <a:xfrm>
            <a:off x="4080387" y="1616398"/>
            <a:ext cx="4031226" cy="512064"/>
            <a:chOff x="4080387" y="252531"/>
            <a:chExt cx="4031226" cy="512064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D68C4E8E-37F5-E415-46EA-E1F8B9C25106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8D56D436-050F-FEAE-C3BC-8E266D46465F}"/>
                </a:ext>
              </a:extLst>
            </p:cNvPr>
            <p:cNvSpPr txBox="1"/>
            <p:nvPr/>
          </p:nvSpPr>
          <p:spPr>
            <a:xfrm>
              <a:off x="5137244" y="325456"/>
              <a:ext cx="19175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Pinar" panose="02000A03000000000000" pitchFamily="2" charset="-78"/>
                  <a:cs typeface="Pinar" panose="02000A03000000000000" pitchFamily="2" charset="-78"/>
                </a:rPr>
                <a:t>فرایند طراحی معماری</a:t>
              </a:r>
              <a:endPara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12B711EB-2096-2150-FD31-AEEAE471B4A2}"/>
              </a:ext>
            </a:extLst>
          </p:cNvPr>
          <p:cNvGrpSpPr/>
          <p:nvPr/>
        </p:nvGrpSpPr>
        <p:grpSpPr>
          <a:xfrm>
            <a:off x="4080387" y="2414500"/>
            <a:ext cx="4031226" cy="512064"/>
            <a:chOff x="4080387" y="252531"/>
            <a:chExt cx="4031226" cy="512064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CF3F700C-7A59-1F7C-792C-7ECD738BD0FC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972CF1C-0BE4-15A7-0214-2F958A624737}"/>
                </a:ext>
              </a:extLst>
            </p:cNvPr>
            <p:cNvSpPr txBox="1"/>
            <p:nvPr/>
          </p:nvSpPr>
          <p:spPr>
            <a:xfrm>
              <a:off x="4880218" y="325456"/>
              <a:ext cx="2417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Pinar" panose="02000A03000000000000" pitchFamily="2" charset="-78"/>
                  <a:cs typeface="Pinar" panose="02000A03000000000000" pitchFamily="2" charset="-78"/>
                </a:rPr>
                <a:t>سبک معماری و نمودار بسته</a:t>
              </a:r>
              <a:endPara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90006C6-50FD-5888-70AD-10CB8290FF01}"/>
              </a:ext>
            </a:extLst>
          </p:cNvPr>
          <p:cNvGrpSpPr/>
          <p:nvPr/>
        </p:nvGrpSpPr>
        <p:grpSpPr>
          <a:xfrm>
            <a:off x="4087344" y="3212603"/>
            <a:ext cx="4031226" cy="512064"/>
            <a:chOff x="4080387" y="252531"/>
            <a:chExt cx="4031226" cy="51206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780B535-3754-E80C-0FBB-0E4D60B6EBC3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FCA4A16-5105-D7C5-FE1F-FBDBBC3EFDEE}"/>
                </a:ext>
              </a:extLst>
            </p:cNvPr>
            <p:cNvSpPr txBox="1"/>
            <p:nvPr/>
          </p:nvSpPr>
          <p:spPr>
            <a:xfrm>
              <a:off x="5075785" y="325456"/>
              <a:ext cx="202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Pinar" panose="02000A03000000000000" pitchFamily="2" charset="-78"/>
                  <a:cs typeface="Pinar" panose="02000A03000000000000" pitchFamily="2" charset="-78"/>
                </a:rPr>
                <a:t>قوانین طراحی نرم افزار</a:t>
              </a:r>
              <a:endPara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0425A2EB-2E91-1F4B-D7D6-B160E4DF9055}"/>
              </a:ext>
            </a:extLst>
          </p:cNvPr>
          <p:cNvSpPr txBox="1"/>
          <p:nvPr/>
        </p:nvSpPr>
        <p:spPr>
          <a:xfrm>
            <a:off x="4939273" y="1296792"/>
            <a:ext cx="2313454" cy="461665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fa-IR" sz="2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rPr>
              <a:t>تبیین اهداف طراحی</a:t>
            </a:r>
            <a:endParaRPr lang="en-US" sz="2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63500" sx="102000" sy="102000" algn="ctr" rotWithShape="0">
                  <a:schemeClr val="bg2">
                    <a:alpha val="40000"/>
                  </a:schemeClr>
                </a:outerShdw>
              </a:effectLst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6CCF54-9907-D7FD-DE68-FC643FFF1DD2}"/>
              </a:ext>
            </a:extLst>
          </p:cNvPr>
          <p:cNvCxnSpPr>
            <a:cxnSpLocks/>
          </p:cNvCxnSpPr>
          <p:nvPr/>
        </p:nvCxnSpPr>
        <p:spPr>
          <a:xfrm>
            <a:off x="4860761" y="1783150"/>
            <a:ext cx="24501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AB1941B-D459-F93B-636D-C629513F485B}"/>
              </a:ext>
            </a:extLst>
          </p:cNvPr>
          <p:cNvSpPr/>
          <p:nvPr/>
        </p:nvSpPr>
        <p:spPr>
          <a:xfrm>
            <a:off x="7187548" y="2312652"/>
            <a:ext cx="1550975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>
                <a:solidFill>
                  <a:sysClr val="windowText" lastClr="000000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سادگی تغییر</a:t>
            </a:r>
            <a:endParaRPr lang="en-US" sz="1400" b="1" dirty="0">
              <a:solidFill>
                <a:sysClr val="windowText" lastClr="000000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68B77459-935B-726C-CB02-155633B0BDF7}"/>
              </a:ext>
            </a:extLst>
          </p:cNvPr>
          <p:cNvSpPr/>
          <p:nvPr/>
        </p:nvSpPr>
        <p:spPr>
          <a:xfrm>
            <a:off x="3453478" y="2312652"/>
            <a:ext cx="1550975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>
                <a:solidFill>
                  <a:sysClr val="windowText" lastClr="000000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امنیت</a:t>
            </a:r>
            <a:endParaRPr lang="en-US" sz="1600" b="1" dirty="0">
              <a:solidFill>
                <a:sysClr val="windowText" lastClr="000000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FBC3417-8F67-B9E8-B368-11FD2D9EBD4D}"/>
              </a:ext>
            </a:extLst>
          </p:cNvPr>
          <p:cNvSpPr/>
          <p:nvPr/>
        </p:nvSpPr>
        <p:spPr>
          <a:xfrm>
            <a:off x="5320513" y="2320273"/>
            <a:ext cx="1550975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>
                <a:solidFill>
                  <a:sysClr val="windowText" lastClr="000000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قابلیت اطمینان</a:t>
            </a:r>
            <a:endParaRPr lang="en-US" sz="1400" b="1" dirty="0">
              <a:solidFill>
                <a:sysClr val="windowText" lastClr="000000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CE16BAC-E295-A1CA-BAD3-10D9A0A62904}"/>
              </a:ext>
            </a:extLst>
          </p:cNvPr>
          <p:cNvSpPr txBox="1"/>
          <p:nvPr/>
        </p:nvSpPr>
        <p:spPr>
          <a:xfrm>
            <a:off x="5029843" y="1287753"/>
            <a:ext cx="2132315" cy="461665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fa-IR" sz="2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rPr>
              <a:t>تعیین نوع سیستم</a:t>
            </a:r>
            <a:endParaRPr lang="en-US" sz="2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63500" sx="102000" sy="102000" algn="ctr" rotWithShape="0">
                  <a:schemeClr val="bg2">
                    <a:alpha val="40000"/>
                  </a:schemeClr>
                </a:outerShdw>
              </a:effectLst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23D34AC-BCFE-F9FD-15C3-6206645099D4}"/>
              </a:ext>
            </a:extLst>
          </p:cNvPr>
          <p:cNvSpPr/>
          <p:nvPr/>
        </p:nvSpPr>
        <p:spPr>
          <a:xfrm>
            <a:off x="6545591" y="2320566"/>
            <a:ext cx="1550975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>
                <a:solidFill>
                  <a:sysClr val="windowText" lastClr="000000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سیستم تعاملی</a:t>
            </a:r>
            <a:endParaRPr lang="en-US" sz="1400" b="1" dirty="0">
              <a:solidFill>
                <a:sysClr val="windowText" lastClr="000000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67513EFD-BA91-7CF7-DF90-480DEAF07319}"/>
              </a:ext>
            </a:extLst>
          </p:cNvPr>
          <p:cNvSpPr/>
          <p:nvPr/>
        </p:nvSpPr>
        <p:spPr>
          <a:xfrm>
            <a:off x="4032173" y="2315012"/>
            <a:ext cx="1550975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600" b="1" dirty="0">
                <a:solidFill>
                  <a:sysClr val="windowText" lastClr="000000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لایه</a:t>
            </a:r>
            <a:r>
              <a:rPr lang="en-US" sz="1600" b="1" dirty="0">
                <a:solidFill>
                  <a:sysClr val="windowText" lastClr="000000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n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B5D008A-5FB6-60E4-3D73-5370CDF1B519}"/>
              </a:ext>
            </a:extLst>
          </p:cNvPr>
          <p:cNvCxnSpPr/>
          <p:nvPr/>
        </p:nvCxnSpPr>
        <p:spPr>
          <a:xfrm flipH="1">
            <a:off x="5756910" y="2532181"/>
            <a:ext cx="659130" cy="0"/>
          </a:xfrm>
          <a:prstGeom prst="straightConnector1">
            <a:avLst/>
          </a:prstGeom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E57CDE9E-0BFB-7D5C-BF13-317A3C18D622}"/>
              </a:ext>
            </a:extLst>
          </p:cNvPr>
          <p:cNvSpPr txBox="1"/>
          <p:nvPr/>
        </p:nvSpPr>
        <p:spPr>
          <a:xfrm>
            <a:off x="5283919" y="1285394"/>
            <a:ext cx="1624163" cy="461665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fa-IR" sz="2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rPr>
              <a:t>سبک معماری</a:t>
            </a:r>
            <a:endParaRPr lang="en-US" sz="2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63500" sx="102000" sy="102000" algn="ctr" rotWithShape="0">
                  <a:schemeClr val="bg2">
                    <a:alpha val="40000"/>
                  </a:schemeClr>
                </a:outerShdw>
              </a:effectLst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9981877-EEF6-27F5-23AB-29403EAD6709}"/>
              </a:ext>
            </a:extLst>
          </p:cNvPr>
          <p:cNvSpPr/>
          <p:nvPr/>
        </p:nvSpPr>
        <p:spPr>
          <a:xfrm>
            <a:off x="6236625" y="2374379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err="1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لایه‌ی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واسط </a:t>
            </a:r>
            <a:r>
              <a:rPr lang="fa-IR" sz="1400" dirty="0" err="1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گرافیکی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B37876E9-E0A2-CD8B-D335-B9E4B2BADFF2}"/>
              </a:ext>
            </a:extLst>
          </p:cNvPr>
          <p:cNvSpPr/>
          <p:nvPr/>
        </p:nvSpPr>
        <p:spPr>
          <a:xfrm>
            <a:off x="3609680" y="2374010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err="1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لایه‌ی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اشیای کسب </a:t>
            </a:r>
            <a:r>
              <a:rPr lang="fa-IR" sz="1400" dirty="0" err="1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وکار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16EDE26-1179-87C9-E730-BB473660CBA7}"/>
              </a:ext>
            </a:extLst>
          </p:cNvPr>
          <p:cNvSpPr/>
          <p:nvPr/>
        </p:nvSpPr>
        <p:spPr>
          <a:xfrm>
            <a:off x="6236625" y="3019539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err="1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لایه‌ی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پایگاه داده 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0A30562-465D-C361-598B-9C58148EE5B6}"/>
              </a:ext>
            </a:extLst>
          </p:cNvPr>
          <p:cNvSpPr/>
          <p:nvPr/>
        </p:nvSpPr>
        <p:spPr>
          <a:xfrm>
            <a:off x="3609680" y="3019170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dirty="0" err="1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لایه‌ی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ارتباط شبکه 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11E2972-AD17-78A1-5EC9-27A0FBA73F81}"/>
              </a:ext>
            </a:extLst>
          </p:cNvPr>
          <p:cNvSpPr txBox="1"/>
          <p:nvPr/>
        </p:nvSpPr>
        <p:spPr>
          <a:xfrm>
            <a:off x="4642718" y="1292590"/>
            <a:ext cx="2906565" cy="369332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fa-I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rPr>
              <a:t>زیر </a:t>
            </a:r>
            <a:r>
              <a:rPr lang="fa-IR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rPr>
              <a:t>سیستم‌ها</a:t>
            </a:r>
            <a:r>
              <a:rPr lang="fa-I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rPr>
              <a:t> و </a:t>
            </a:r>
            <a:r>
              <a:rPr lang="fa-IR" dirty="0" err="1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rPr>
              <a:t>واسط‌های</a:t>
            </a:r>
            <a:r>
              <a:rPr lang="fa-IR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rPr>
              <a:t> سیستم</a:t>
            </a:r>
            <a:endParaRPr lang="en-US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outerShdw blurRad="63500" sx="102000" sy="102000" algn="ctr" rotWithShape="0">
                  <a:schemeClr val="bg2">
                    <a:alpha val="40000"/>
                  </a:schemeClr>
                </a:outerShdw>
              </a:effectLst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65672439-BAF7-4DAE-8B18-146489F1C260}"/>
              </a:ext>
            </a:extLst>
          </p:cNvPr>
          <p:cNvSpPr/>
          <p:nvPr/>
        </p:nvSpPr>
        <p:spPr>
          <a:xfrm>
            <a:off x="6236625" y="2374557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Front-end Layer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9E7EB13C-C36F-4720-2983-560804AA66FD}"/>
              </a:ext>
            </a:extLst>
          </p:cNvPr>
          <p:cNvSpPr/>
          <p:nvPr/>
        </p:nvSpPr>
        <p:spPr>
          <a:xfrm>
            <a:off x="3609680" y="2374188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Back-end Layer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DD59A002-2934-2A4A-00DB-92FCCE844E6A}"/>
              </a:ext>
            </a:extLst>
          </p:cNvPr>
          <p:cNvSpPr/>
          <p:nvPr/>
        </p:nvSpPr>
        <p:spPr>
          <a:xfrm>
            <a:off x="6236625" y="3019717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Data Layer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B56BE2A5-314F-43AD-9897-CFEFF254D9A8}"/>
              </a:ext>
            </a:extLst>
          </p:cNvPr>
          <p:cNvSpPr/>
          <p:nvPr/>
        </p:nvSpPr>
        <p:spPr>
          <a:xfrm>
            <a:off x="3609680" y="3019348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Network Layer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582338A-E0C8-6C6A-F900-3FA28E80768B}"/>
              </a:ext>
            </a:extLst>
          </p:cNvPr>
          <p:cNvGrpSpPr/>
          <p:nvPr/>
        </p:nvGrpSpPr>
        <p:grpSpPr>
          <a:xfrm>
            <a:off x="4072175" y="363514"/>
            <a:ext cx="4031226" cy="512064"/>
            <a:chOff x="4080387" y="252531"/>
            <a:chExt cx="4031226" cy="512064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B924664F-DF5D-3344-7EAB-277B5A86770A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300E834-26DC-B93B-E19B-A1A51DBE8F04}"/>
                </a:ext>
              </a:extLst>
            </p:cNvPr>
            <p:cNvSpPr txBox="1"/>
            <p:nvPr/>
          </p:nvSpPr>
          <p:spPr>
            <a:xfrm>
              <a:off x="4880218" y="325456"/>
              <a:ext cx="24176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Pinar" panose="02000A03000000000000" pitchFamily="2" charset="-78"/>
                  <a:cs typeface="Pinar" panose="02000A03000000000000" pitchFamily="2" charset="-78"/>
                </a:rPr>
                <a:t>سبک معماری و نمودار بسته</a:t>
              </a:r>
              <a:endPara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pic>
        <p:nvPicPr>
          <p:cNvPr id="64" name="Picture 63">
            <a:extLst>
              <a:ext uri="{FF2B5EF4-FFF2-40B4-BE49-F238E27FC236}">
                <a16:creationId xmlns:a16="http://schemas.microsoft.com/office/drawing/2014/main" id="{A09A563E-0468-22DE-BF7C-37F670FDD05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870" y="1212833"/>
            <a:ext cx="7741922" cy="43450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406FFDED-6D53-182D-73A6-0F2004D90AF0}"/>
              </a:ext>
            </a:extLst>
          </p:cNvPr>
          <p:cNvGrpSpPr/>
          <p:nvPr/>
        </p:nvGrpSpPr>
        <p:grpSpPr>
          <a:xfrm>
            <a:off x="4087344" y="367969"/>
            <a:ext cx="4031226" cy="512064"/>
            <a:chOff x="4080387" y="252531"/>
            <a:chExt cx="4031226" cy="51206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6F840AE0-6C1C-CD04-06A7-E26A422D9887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FA5B738-702E-103E-5B31-5E2B67584B91}"/>
                </a:ext>
              </a:extLst>
            </p:cNvPr>
            <p:cNvSpPr txBox="1"/>
            <p:nvPr/>
          </p:nvSpPr>
          <p:spPr>
            <a:xfrm>
              <a:off x="5075785" y="325456"/>
              <a:ext cx="20265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b="1" dirty="0">
                  <a:ln w="9525">
                    <a:solidFill>
                      <a:schemeClr val="bg1"/>
                    </a:solidFill>
                    <a:prstDash val="solid"/>
                  </a:ln>
                  <a:effectLst>
                    <a:outerShdw blurRad="12700" dist="38100" dir="2700000" algn="tl" rotWithShape="0">
                      <a:schemeClr val="bg1">
                        <a:lumMod val="50000"/>
                      </a:schemeClr>
                    </a:outerShdw>
                  </a:effectLst>
                  <a:latin typeface="Pinar" panose="02000A03000000000000" pitchFamily="2" charset="-78"/>
                  <a:cs typeface="Pinar" panose="02000A03000000000000" pitchFamily="2" charset="-78"/>
                </a:rPr>
                <a:t>قوانین طراحی نرم افزار</a:t>
              </a:r>
              <a:endParaRPr lang="en-US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sp>
        <p:nvSpPr>
          <p:cNvPr id="68" name="Rectangle: Rounded Corners 67">
            <a:extLst>
              <a:ext uri="{FF2B5EF4-FFF2-40B4-BE49-F238E27FC236}">
                <a16:creationId xmlns:a16="http://schemas.microsoft.com/office/drawing/2014/main" id="{8005EAB3-3928-1F73-EFCB-5B550D095A74}"/>
              </a:ext>
            </a:extLst>
          </p:cNvPr>
          <p:cNvSpPr/>
          <p:nvPr/>
        </p:nvSpPr>
        <p:spPr>
          <a:xfrm>
            <a:off x="6240280" y="2374557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پنهان سازی اطلاعات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69" name="Rectangle: Rounded Corners 68">
            <a:extLst>
              <a:ext uri="{FF2B5EF4-FFF2-40B4-BE49-F238E27FC236}">
                <a16:creationId xmlns:a16="http://schemas.microsoft.com/office/drawing/2014/main" id="{D6A482AB-2C86-67C9-D26B-57401BC50697}"/>
              </a:ext>
            </a:extLst>
          </p:cNvPr>
          <p:cNvSpPr/>
          <p:nvPr/>
        </p:nvSpPr>
        <p:spPr>
          <a:xfrm>
            <a:off x="3613335" y="2374188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چسبندگی زیاد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2953CD12-295D-6823-4785-835F38358D10}"/>
              </a:ext>
            </a:extLst>
          </p:cNvPr>
          <p:cNvSpPr/>
          <p:nvPr/>
        </p:nvSpPr>
        <p:spPr>
          <a:xfrm>
            <a:off x="6240280" y="3019717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جفت </a:t>
            </a:r>
            <a:r>
              <a:rPr lang="fa-IR" sz="1400" b="1" dirty="0" err="1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شدگی</a:t>
            </a:r>
            <a:r>
              <a:rPr lang="fa-IR" sz="1400" b="1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کم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8CAB21E-4A10-DBB8-662D-0BF69D5D13F7}"/>
              </a:ext>
            </a:extLst>
          </p:cNvPr>
          <p:cNvSpPr/>
          <p:nvPr/>
        </p:nvSpPr>
        <p:spPr>
          <a:xfrm>
            <a:off x="3613335" y="3019348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ساده و احمقانه فرض کن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762583AF-1323-C517-6F59-F1A96DD6CA3D}"/>
              </a:ext>
            </a:extLst>
          </p:cNvPr>
          <p:cNvSpPr/>
          <p:nvPr/>
        </p:nvSpPr>
        <p:spPr>
          <a:xfrm>
            <a:off x="6230120" y="1706031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طراحی برای تغییر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E3805BCE-0CFD-AE75-8015-B5E78BD8E50A}"/>
              </a:ext>
            </a:extLst>
          </p:cNvPr>
          <p:cNvSpPr/>
          <p:nvPr/>
        </p:nvSpPr>
        <p:spPr>
          <a:xfrm>
            <a:off x="3603175" y="1705662"/>
            <a:ext cx="2246842" cy="434339"/>
          </a:xfrm>
          <a:prstGeom prst="roundRect">
            <a:avLst>
              <a:gd name="adj" fmla="val 50000"/>
            </a:avLst>
          </a:prstGeom>
          <a:solidFill>
            <a:schemeClr val="bg2">
              <a:lumMod val="90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a-IR" sz="1400" b="1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جداسازی دغدغه ها</a:t>
            </a:r>
            <a:r>
              <a:rPr lang="fa-IR" sz="1400" dirty="0">
                <a:solidFill>
                  <a:schemeClr val="tx1"/>
                </a:solidFill>
                <a:latin typeface="IRANMarker" panose="02000504000000020004" pitchFamily="2" charset="-78"/>
                <a:cs typeface="IRANMarker" panose="02000504000000020004" pitchFamily="2" charset="-78"/>
              </a:rPr>
              <a:t> </a:t>
            </a:r>
            <a:endParaRPr lang="en-US" sz="1400" b="1" dirty="0">
              <a:solidFill>
                <a:schemeClr val="tx1"/>
              </a:solidFill>
              <a:latin typeface="IRANMarker" panose="02000504000000020004" pitchFamily="2" charset="-78"/>
              <a:cs typeface="IRANMarker" panose="02000504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1539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0 -0.1801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7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"/>
                            </p:stCondLst>
                            <p:childTnLst>
                              <p:par>
                                <p:cTn id="8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8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00"/>
                            </p:stCondLst>
                            <p:childTnLst>
                              <p:par>
                                <p:cTn id="8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2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250"/>
                            </p:stCondLst>
                            <p:childTnLst>
                              <p:par>
                                <p:cTn id="115" presetID="22" presetClass="exit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6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500"/>
                            </p:stCondLst>
                            <p:childTnLst>
                              <p:par>
                                <p:cTn id="119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20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50"/>
                            </p:stCondLst>
                            <p:childTnLst>
                              <p:par>
                                <p:cTn id="12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250"/>
                            </p:stCondLst>
                            <p:childTnLst>
                              <p:par>
                                <p:cTn id="1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500"/>
                            </p:stCondLst>
                            <p:childTnLst>
                              <p:par>
                                <p:cTn id="13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500"/>
                            </p:stCondLst>
                            <p:childTnLst>
                              <p:par>
                                <p:cTn id="1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500"/>
                            </p:stCondLst>
                            <p:childTnLst>
                              <p:par>
                                <p:cTn id="152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5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00"/>
                            </p:stCondLst>
                            <p:childTnLst>
                              <p:par>
                                <p:cTn id="16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3" fill="hold">
                            <p:stCondLst>
                              <p:cond delay="2000"/>
                            </p:stCondLst>
                            <p:childTnLst>
                              <p:par>
                                <p:cTn id="16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wipe(left)">
                                      <p:cBhvr>
                                        <p:cTn id="1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2500"/>
                            </p:stCondLst>
                            <p:childTnLst>
                              <p:par>
                                <p:cTn id="1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500"/>
                            </p:stCondLst>
                            <p:childTnLst>
                              <p:par>
                                <p:cTn id="18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2" fill="hold">
                            <p:stCondLst>
                              <p:cond delay="500"/>
                            </p:stCondLst>
                            <p:childTnLst>
                              <p:par>
                                <p:cTn id="193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000"/>
                            </p:stCondLst>
                            <p:childTnLst>
                              <p:par>
                                <p:cTn id="197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9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0" fill="hold">
                            <p:stCondLst>
                              <p:cond delay="1500"/>
                            </p:stCondLst>
                            <p:childTnLst>
                              <p:par>
                                <p:cTn id="201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0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2000"/>
                            </p:stCondLst>
                            <p:childTnLst>
                              <p:par>
                                <p:cTn id="20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0" presetID="47" presetClass="exit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1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10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5" fill="hold">
                            <p:stCondLst>
                              <p:cond delay="3000"/>
                            </p:stCondLst>
                            <p:childTnLst>
                              <p:par>
                                <p:cTn id="216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2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500"/>
                            </p:stCondLst>
                            <p:childTnLst>
                              <p:par>
                                <p:cTn id="23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6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000"/>
                            </p:stCondLst>
                            <p:childTnLst>
                              <p:par>
                                <p:cTn id="240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500"/>
                            </p:stCondLst>
                            <p:childTnLst>
                              <p:par>
                                <p:cTn id="2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1500"/>
                            </p:stCondLst>
                            <p:childTnLst>
                              <p:par>
                                <p:cTn id="25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000"/>
                            </p:stCondLst>
                            <p:childTnLst>
                              <p:par>
                                <p:cTn id="26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500"/>
                            </p:stCondLst>
                            <p:childTnLst>
                              <p:par>
                                <p:cTn id="26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0" fill="hold">
                      <p:stCondLst>
                        <p:cond delay="indefinite"/>
                      </p:stCondLst>
                      <p:childTnLst>
                        <p:par>
                          <p:cTn id="271" fill="hold">
                            <p:stCondLst>
                              <p:cond delay="0"/>
                            </p:stCondLst>
                            <p:childTnLst>
                              <p:par>
                                <p:cTn id="272" presetID="2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5" fill="hold">
                            <p:stCondLst>
                              <p:cond delay="500"/>
                            </p:stCondLst>
                            <p:childTnLst>
                              <p:par>
                                <p:cTn id="276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7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9" fill="hold">
                            <p:stCondLst>
                              <p:cond delay="1000"/>
                            </p:stCondLst>
                            <p:childTnLst>
                              <p:par>
                                <p:cTn id="280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3" fill="hold">
                            <p:stCondLst>
                              <p:cond delay="1500"/>
                            </p:stCondLst>
                            <p:childTnLst>
                              <p:par>
                                <p:cTn id="284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8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8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1" fill="hold">
                            <p:stCondLst>
                              <p:cond delay="2500"/>
                            </p:stCondLst>
                            <p:childTnLst>
                              <p:par>
                                <p:cTn id="292" presetID="22" presetClass="exit" presetSubtype="8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9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5" fill="hold">
                            <p:stCondLst>
                              <p:cond delay="3000"/>
                            </p:stCondLst>
                            <p:childTnLst>
                              <p:par>
                                <p:cTn id="296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8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9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/>
      <p:bldP spid="22" grpId="1"/>
      <p:bldP spid="23" grpId="0" animBg="1"/>
      <p:bldP spid="23" grpId="1" animBg="1"/>
      <p:bldP spid="25" grpId="0" animBg="1"/>
      <p:bldP spid="25" grpId="1" animBg="1"/>
      <p:bldP spid="42" grpId="0"/>
      <p:bldP spid="42" grpId="1"/>
      <p:bldP spid="51" grpId="0" animBg="1"/>
      <p:bldP spid="51" grpId="1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  <p:bldP spid="55" grpId="0"/>
      <p:bldP spid="55" grpId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2" grpId="1" animBg="1"/>
      <p:bldP spid="73" grpId="0" animBg="1"/>
      <p:bldP spid="7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15AEACC4-2E7C-A343-8E58-2306F9A9B4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90E7BDE-BABB-40C8-7923-A3E273DB4062}"/>
              </a:ext>
            </a:extLst>
          </p:cNvPr>
          <p:cNvGrpSpPr/>
          <p:nvPr/>
        </p:nvGrpSpPr>
        <p:grpSpPr>
          <a:xfrm>
            <a:off x="4339285" y="5870680"/>
            <a:ext cx="3513430" cy="857711"/>
            <a:chOff x="2764651" y="2613660"/>
            <a:chExt cx="6679726" cy="1630680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1C226116-55AD-70FC-6E67-DD4D0CF695AB}"/>
                </a:ext>
              </a:extLst>
            </p:cNvPr>
            <p:cNvSpPr/>
            <p:nvPr/>
          </p:nvSpPr>
          <p:spPr>
            <a:xfrm>
              <a:off x="2764651" y="2613660"/>
              <a:ext cx="6679726" cy="1630680"/>
            </a:xfrm>
            <a:prstGeom prst="roundRect">
              <a:avLst/>
            </a:prstGeom>
            <a:solidFill>
              <a:schemeClr val="bg2">
                <a:lumMod val="10000"/>
                <a:alpha val="72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A594DDC8-429B-AA8C-AC5F-EB618A8495B2}"/>
                </a:ext>
              </a:extLst>
            </p:cNvPr>
            <p:cNvGrpSpPr/>
            <p:nvPr/>
          </p:nvGrpSpPr>
          <p:grpSpPr>
            <a:xfrm>
              <a:off x="4762356" y="2919984"/>
              <a:ext cx="1169454" cy="1066594"/>
              <a:chOff x="3983653" y="2919984"/>
              <a:chExt cx="1169454" cy="1066594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0C289B3-7961-2495-E77C-CB16025172BF}"/>
                  </a:ext>
                </a:extLst>
              </p:cNvPr>
              <p:cNvSpPr/>
              <p:nvPr/>
            </p:nvSpPr>
            <p:spPr>
              <a:xfrm>
                <a:off x="4040422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DA99778-734D-A55B-8DFA-5A2B96E06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83653" y="2919984"/>
                <a:ext cx="1169454" cy="1066594"/>
              </a:xfrm>
              <a:prstGeom prst="rect">
                <a:avLst/>
              </a:prstGeom>
            </p:spPr>
          </p:pic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6239F6E-4275-DA0A-017F-BC298DAF39D1}"/>
                </a:ext>
              </a:extLst>
            </p:cNvPr>
            <p:cNvGrpSpPr/>
            <p:nvPr/>
          </p:nvGrpSpPr>
          <p:grpSpPr>
            <a:xfrm>
              <a:off x="3266379" y="2919984"/>
              <a:ext cx="1018032" cy="1018032"/>
              <a:chOff x="2487676" y="2919984"/>
              <a:chExt cx="1018032" cy="1018032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66CC819-29BA-E2C7-D176-0EF45AF8F514}"/>
                  </a:ext>
                </a:extLst>
              </p:cNvPr>
              <p:cNvSpPr/>
              <p:nvPr/>
            </p:nvSpPr>
            <p:spPr>
              <a:xfrm>
                <a:off x="2487676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15A681D-029D-18CE-2E84-7A550D5EC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20874" y="3048246"/>
                <a:ext cx="757132" cy="757130"/>
              </a:xfrm>
              <a:prstGeom prst="rect">
                <a:avLst/>
              </a:prstGeom>
            </p:spPr>
          </p:pic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473AC57-6794-7871-0D13-6493AD5A9BF6}"/>
                </a:ext>
              </a:extLst>
            </p:cNvPr>
            <p:cNvGrpSpPr/>
            <p:nvPr/>
          </p:nvGrpSpPr>
          <p:grpSpPr>
            <a:xfrm>
              <a:off x="6359503" y="2919984"/>
              <a:ext cx="1030400" cy="1128048"/>
              <a:chOff x="5580800" y="2919984"/>
              <a:chExt cx="1030400" cy="1128048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C3F7DB7-F818-2FF6-1263-B0AA5C4B86F3}"/>
                  </a:ext>
                </a:extLst>
              </p:cNvPr>
              <p:cNvSpPr/>
              <p:nvPr/>
            </p:nvSpPr>
            <p:spPr>
              <a:xfrm>
                <a:off x="5593168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4DC9B47-72C3-8476-EA19-539442D95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571" b="90000" l="10000" r="90000">
                            <a14:foregroundMark x1="66571" y1="61429" x2="67000" y2="61429"/>
                            <a14:foregroundMark x1="70000" y1="44286" x2="70000" y2="44286"/>
                            <a14:foregroundMark x1="70429" y1="12857" x2="70429" y2="12857"/>
                            <a14:foregroundMark x1="71571" y1="6571" x2="71571" y2="6571"/>
                            <a14:foregroundMark x1="33857" y1="44714" x2="33857" y2="44714"/>
                          </a14:backgroundRemoval>
                        </a14:imgEffect>
                        <a14:imgEffect>
                          <a14:artisticMarker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80800" y="3017632"/>
                <a:ext cx="1030400" cy="1030400"/>
              </a:xfrm>
              <a:prstGeom prst="rect">
                <a:avLst/>
              </a:prstGeom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3BF14F2-0B65-0F6E-963E-62D23E25E6DD}"/>
                </a:ext>
              </a:extLst>
            </p:cNvPr>
            <p:cNvGrpSpPr/>
            <p:nvPr/>
          </p:nvGrpSpPr>
          <p:grpSpPr>
            <a:xfrm>
              <a:off x="7924617" y="2919984"/>
              <a:ext cx="1018032" cy="1018032"/>
              <a:chOff x="7145914" y="2919984"/>
              <a:chExt cx="1018032" cy="1018032"/>
            </a:xfrm>
          </p:grpSpPr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8AAAA463-2EAF-0734-20F3-6DBE4A80A447}"/>
                  </a:ext>
                </a:extLst>
              </p:cNvPr>
              <p:cNvSpPr/>
              <p:nvPr/>
            </p:nvSpPr>
            <p:spPr>
              <a:xfrm>
                <a:off x="7145914" y="2919984"/>
                <a:ext cx="1018032" cy="1018032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1CF7FB7E-C7DB-40DA-11D5-9057502B41B6}"/>
                  </a:ext>
                </a:extLst>
              </p:cNvPr>
              <p:cNvGrpSpPr/>
              <p:nvPr/>
            </p:nvGrpSpPr>
            <p:grpSpPr>
              <a:xfrm>
                <a:off x="7255222" y="2919984"/>
                <a:ext cx="799416" cy="885392"/>
                <a:chOff x="7255222" y="2919984"/>
                <a:chExt cx="799416" cy="885392"/>
              </a:xfrm>
            </p:grpSpPr>
            <p:pic>
              <p:nvPicPr>
                <p:cNvPr id="34" name="Picture 33">
                  <a:extLst>
                    <a:ext uri="{FF2B5EF4-FFF2-40B4-BE49-F238E27FC236}">
                      <a16:creationId xmlns:a16="http://schemas.microsoft.com/office/drawing/2014/main" id="{AD45D513-D6E0-935A-A802-3716C0887B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ackgroundRemoval t="9455" b="89455" l="4851" r="94776">
                              <a14:foregroundMark x1="8582" y1="70909" x2="8582" y2="70909"/>
                              <a14:foregroundMark x1="5037" y1="73818" x2="5037" y2="73818"/>
                              <a14:foregroundMark x1="77425" y1="25091" x2="77425" y2="25091"/>
                              <a14:foregroundMark x1="94776" y1="73091" x2="94776" y2="73091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55222" y="3395227"/>
                  <a:ext cx="799416" cy="410149"/>
                </a:xfrm>
                <a:prstGeom prst="rect">
                  <a:avLst/>
                </a:prstGeom>
              </p:spPr>
            </p:pic>
            <p:pic>
              <p:nvPicPr>
                <p:cNvPr id="35" name="Picture 34">
                  <a:extLst>
                    <a:ext uri="{FF2B5EF4-FFF2-40B4-BE49-F238E27FC236}">
                      <a16:creationId xmlns:a16="http://schemas.microsoft.com/office/drawing/2014/main" id="{78C59B25-6BFF-2282-5273-81D30852A3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ackgroundRemoval t="10000" b="90000" l="10000" r="90000">
                              <a14:foregroundMark x1="30443" y1="39834" x2="30812" y2="40871"/>
                              <a14:foregroundMark x1="64760" y1="37759" x2="67897" y2="40456"/>
                            </a14:backgroundRemoval>
                          </a14:imgEffect>
                          <a14:imgEffect>
                            <a14:artisticMarker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323153" y="2919984"/>
                  <a:ext cx="674266" cy="599624"/>
                </a:xfrm>
                <a:prstGeom prst="rect">
                  <a:avLst/>
                </a:prstGeom>
              </p:spPr>
            </p:pic>
            <p:pic>
              <p:nvPicPr>
                <p:cNvPr id="36" name="Picture 35">
                  <a:extLst>
                    <a:ext uri="{FF2B5EF4-FFF2-40B4-BE49-F238E27FC236}">
                      <a16:creationId xmlns:a16="http://schemas.microsoft.com/office/drawing/2014/main" id="{DFF1CAE2-1A89-047C-EF57-F24F489552D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  <a14:imgEffect>
                            <a14:artisticMarker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285702" y="3280365"/>
                  <a:ext cx="135862" cy="172916"/>
                </a:xfrm>
                <a:prstGeom prst="rect">
                  <a:avLst/>
                </a:prstGeom>
              </p:spPr>
            </p:pic>
            <p:pic>
              <p:nvPicPr>
                <p:cNvPr id="37" name="Picture 36">
                  <a:extLst>
                    <a:ext uri="{FF2B5EF4-FFF2-40B4-BE49-F238E27FC236}">
                      <a16:creationId xmlns:a16="http://schemas.microsoft.com/office/drawing/2014/main" id="{F0E514AB-96B8-D7F9-3021-B25669EEF86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duotone>
                    <a:schemeClr val="accent3">
                      <a:shade val="45000"/>
                      <a:satMod val="135000"/>
                    </a:schemeClr>
                    <a:prstClr val="white"/>
                  </a:duotone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0000" b="90000" l="10000" r="90000"/>
                          </a14:imgEffect>
                          <a14:imgEffect>
                            <a14:artisticMarker/>
                          </a14:imgEffect>
                          <a14:imgEffect>
                            <a14:brightnessContrast bright="-20000" contrast="40000"/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flipH="1">
                  <a:off x="7901740" y="3280365"/>
                  <a:ext cx="135862" cy="172916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7B329C1C-2F79-0FFC-801D-C95FAA15AB13}"/>
              </a:ext>
            </a:extLst>
          </p:cNvPr>
          <p:cNvGrpSpPr/>
          <p:nvPr/>
        </p:nvGrpSpPr>
        <p:grpSpPr>
          <a:xfrm>
            <a:off x="4080387" y="252531"/>
            <a:ext cx="4031226" cy="512064"/>
            <a:chOff x="4080387" y="252531"/>
            <a:chExt cx="4031226" cy="51206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74204065-6CB4-1745-A7BE-771F97070A46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2DF84F-FC68-B9F1-5B82-5AC2FF6B906C}"/>
                </a:ext>
              </a:extLst>
            </p:cNvPr>
            <p:cNvSpPr txBox="1"/>
            <p:nvPr/>
          </p:nvSpPr>
          <p:spPr>
            <a:xfrm>
              <a:off x="6978122" y="323897"/>
              <a:ext cx="11063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نیازمندی‌ها</a:t>
              </a:r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5A4D699B-5848-4FFD-6EB7-96700B4006BF}"/>
                </a:ext>
              </a:extLst>
            </p:cNvPr>
            <p:cNvCxnSpPr/>
            <p:nvPr/>
          </p:nvCxnSpPr>
          <p:spPr>
            <a:xfrm flipH="1">
              <a:off x="5493058" y="508563"/>
              <a:ext cx="1352188" cy="0"/>
            </a:xfrm>
            <a:prstGeom prst="straightConnector1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0680B4-4928-5E30-E1E3-DF8522E7E3E8}"/>
                </a:ext>
              </a:extLst>
            </p:cNvPr>
            <p:cNvSpPr txBox="1"/>
            <p:nvPr/>
          </p:nvSpPr>
          <p:spPr>
            <a:xfrm>
              <a:off x="4210499" y="323897"/>
              <a:ext cx="11416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موارد کاربرد</a:t>
              </a:r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graphicFrame>
        <p:nvGraphicFramePr>
          <p:cNvPr id="19" name="Table 19">
            <a:extLst>
              <a:ext uri="{FF2B5EF4-FFF2-40B4-BE49-F238E27FC236}">
                <a16:creationId xmlns:a16="http://schemas.microsoft.com/office/drawing/2014/main" id="{47D151D4-F707-8C85-B772-F2B33B7631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7364815"/>
              </p:ext>
            </p:extLst>
          </p:nvPr>
        </p:nvGraphicFramePr>
        <p:xfrm>
          <a:off x="2125028" y="1119715"/>
          <a:ext cx="7760264" cy="128760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{EB344D84-9AFB-497E-A393-DC336BA19D2E}</a:tableStyleId>
              </a:tblPr>
              <a:tblGrid>
                <a:gridCol w="6140342">
                  <a:extLst>
                    <a:ext uri="{9D8B030D-6E8A-4147-A177-3AD203B41FA5}">
                      <a16:colId xmlns:a16="http://schemas.microsoft.com/office/drawing/2014/main" val="3064163956"/>
                    </a:ext>
                  </a:extLst>
                </a:gridCol>
                <a:gridCol w="1619922">
                  <a:extLst>
                    <a:ext uri="{9D8B030D-6E8A-4147-A177-3AD203B41FA5}">
                      <a16:colId xmlns:a16="http://schemas.microsoft.com/office/drawing/2014/main" val="1824906729"/>
                    </a:ext>
                  </a:extLst>
                </a:gridCol>
              </a:tblGrid>
              <a:tr h="330167">
                <a:tc>
                  <a:txBody>
                    <a:bodyPr/>
                    <a:lstStyle/>
                    <a:p>
                      <a:pPr algn="ctr"/>
                      <a:r>
                        <a:rPr lang="fa-IR" sz="1600" b="0" i="0" kern="1200" dirty="0">
                          <a:solidFill>
                            <a:schemeClr val="lt1"/>
                          </a:solidFill>
                          <a:effectLst/>
                          <a:latin typeface="Pinar" panose="02000A03000000000000" pitchFamily="2" charset="-78"/>
                          <a:ea typeface="+mn-ea"/>
                          <a:cs typeface="Pinar" panose="02000A03000000000000" pitchFamily="2" charset="-78"/>
                        </a:rPr>
                        <a:t>ساخت رزومه</a:t>
                      </a:r>
                      <a:endParaRPr lang="en-US" sz="1600" dirty="0">
                        <a:latin typeface="Pinar" panose="02000A03000000000000" pitchFamily="2" charset="-78"/>
                        <a:cs typeface="Pinar" panose="02000A03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UC8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1122111"/>
                  </a:ext>
                </a:extLst>
              </a:tr>
              <a:tr h="460922">
                <a:tc>
                  <a:txBody>
                    <a:bodyPr/>
                    <a:lstStyle/>
                    <a:p>
                      <a:pPr algn="r"/>
                      <a:r>
                        <a:rPr lang="fa-IR" sz="10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کارجو به روی </a:t>
                      </a:r>
                      <a:r>
                        <a:rPr lang="fa-IR" sz="10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دکمه‌ی</a:t>
                      </a:r>
                      <a:r>
                        <a:rPr lang="fa-IR" sz="10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 ”ساخت رزومه‘‘ در </a:t>
                      </a:r>
                      <a:r>
                        <a:rPr lang="fa-IR" sz="10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صفحه‌ی</a:t>
                      </a:r>
                      <a:r>
                        <a:rPr lang="fa-IR" sz="10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 پروفایل کاربری، در </a:t>
                      </a:r>
                      <a:r>
                        <a:rPr lang="fa-IR" sz="10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صحفه‌ی</a:t>
                      </a:r>
                      <a:r>
                        <a:rPr lang="fa-IR" sz="10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 مربوط به کارجو، کلیک </a:t>
                      </a:r>
                      <a:r>
                        <a:rPr lang="fa-IR" sz="10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می‌کند</a:t>
                      </a:r>
                      <a:r>
                        <a:rPr lang="fa-IR" sz="10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.</a:t>
                      </a:r>
                      <a:endParaRPr lang="en-US" sz="10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Eras Bold ITC" panose="020B0907030504020204" pitchFamily="34" charset="0"/>
                        </a:rPr>
                        <a:t>TUCBW</a:t>
                      </a:r>
                      <a:endParaRPr lang="en-US" dirty="0">
                        <a:latin typeface="Eras Bold ITC" panose="020B0907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80795770"/>
                  </a:ext>
                </a:extLst>
              </a:tr>
              <a:tr h="460922">
                <a:tc>
                  <a:txBody>
                    <a:bodyPr/>
                    <a:lstStyle/>
                    <a:p>
                      <a:pPr algn="ctr"/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کارجو پیغام ”رزومه ساخته شد‘‘ را مشاهده </a:t>
                      </a:r>
                      <a:r>
                        <a:rPr lang="fa-IR" sz="11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می‌کند</a:t>
                      </a:r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.</a:t>
                      </a:r>
                      <a:r>
                        <a:rPr lang="fa-IR" sz="11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 </a:t>
                      </a:r>
                      <a:endParaRPr lang="en-US" sz="11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Eras Bold ITC" panose="020B0907030504020204" pitchFamily="34" charset="0"/>
                        </a:rPr>
                        <a:t>TUCEW</a:t>
                      </a:r>
                      <a:endParaRPr lang="en-US" dirty="0">
                        <a:latin typeface="Eras Bold ITC" panose="020B0907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07874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6AC8E0F2-E623-8E1C-ABBD-B598F82202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991762"/>
              </p:ext>
            </p:extLst>
          </p:nvPr>
        </p:nvGraphicFramePr>
        <p:xfrm>
          <a:off x="2125029" y="2673835"/>
          <a:ext cx="7760263" cy="128760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{EB344D84-9AFB-497E-A393-DC336BA19D2E}</a:tableStyleId>
              </a:tblPr>
              <a:tblGrid>
                <a:gridCol w="6140341">
                  <a:extLst>
                    <a:ext uri="{9D8B030D-6E8A-4147-A177-3AD203B41FA5}">
                      <a16:colId xmlns:a16="http://schemas.microsoft.com/office/drawing/2014/main" val="3064163956"/>
                    </a:ext>
                  </a:extLst>
                </a:gridCol>
                <a:gridCol w="1619922">
                  <a:extLst>
                    <a:ext uri="{9D8B030D-6E8A-4147-A177-3AD203B41FA5}">
                      <a16:colId xmlns:a16="http://schemas.microsoft.com/office/drawing/2014/main" val="1824906729"/>
                    </a:ext>
                  </a:extLst>
                </a:gridCol>
              </a:tblGrid>
              <a:tr h="330167">
                <a:tc>
                  <a:txBody>
                    <a:bodyPr/>
                    <a:lstStyle/>
                    <a:p>
                      <a:pPr algn="ctr"/>
                      <a:r>
                        <a:rPr lang="fa-IR" sz="1600" b="0" i="0" kern="1200" dirty="0">
                          <a:solidFill>
                            <a:schemeClr val="lt1"/>
                          </a:solidFill>
                          <a:effectLst/>
                          <a:latin typeface="Pinar" panose="02000A03000000000000" pitchFamily="2" charset="-78"/>
                          <a:ea typeface="+mn-ea"/>
                          <a:cs typeface="Pinar" panose="02000A03000000000000" pitchFamily="2" charset="-78"/>
                        </a:rPr>
                        <a:t>ثبت آ گهی توسط کارفرما</a:t>
                      </a:r>
                      <a:r>
                        <a:rPr lang="fa-IR" sz="1600" dirty="0">
                          <a:latin typeface="Pinar" panose="02000A03000000000000" pitchFamily="2" charset="-78"/>
                          <a:cs typeface="Pinar" panose="02000A03000000000000" pitchFamily="2" charset="-78"/>
                        </a:rPr>
                        <a:t> </a:t>
                      </a:r>
                      <a:endParaRPr lang="en-US" sz="1600" dirty="0">
                        <a:latin typeface="Pinar" panose="02000A03000000000000" pitchFamily="2" charset="-78"/>
                        <a:cs typeface="Pinar" panose="02000A03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UC14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1122111"/>
                  </a:ext>
                </a:extLst>
              </a:tr>
              <a:tr h="460922">
                <a:tc>
                  <a:txBody>
                    <a:bodyPr/>
                    <a:lstStyle/>
                    <a:p>
                      <a:pPr algn="ctr"/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کارفرما بر روی دکمه ”ثبت آگهی‘‘ در </a:t>
                      </a:r>
                      <a:r>
                        <a:rPr lang="fa-IR" sz="11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پنل</a:t>
                      </a:r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 کاربری کارفرما کلیک </a:t>
                      </a:r>
                      <a:r>
                        <a:rPr lang="fa-IR" sz="11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می‌کند</a:t>
                      </a:r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.</a:t>
                      </a:r>
                      <a:r>
                        <a:rPr lang="fa-IR" sz="11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 </a:t>
                      </a:r>
                      <a:endParaRPr lang="en-US" sz="11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Eras Bold ITC" panose="020B0907030504020204" pitchFamily="34" charset="0"/>
                        </a:rPr>
                        <a:t>TUCBW</a:t>
                      </a:r>
                      <a:endParaRPr lang="en-US" dirty="0">
                        <a:latin typeface="Eras Bold ITC" panose="020B0907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80795770"/>
                  </a:ext>
                </a:extLst>
              </a:tr>
              <a:tr h="460922">
                <a:tc>
                  <a:txBody>
                    <a:bodyPr/>
                    <a:lstStyle/>
                    <a:p>
                      <a:pPr algn="ctr"/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کارفرما پیغام ”آگهی با موفقیت ثبت شد‘‘ را مشاهده </a:t>
                      </a:r>
                      <a:r>
                        <a:rPr lang="fa-IR" sz="11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می‌کند</a:t>
                      </a:r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.</a:t>
                      </a:r>
                      <a:endParaRPr lang="en-US" sz="11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Eras Bold ITC" panose="020B0907030504020204" pitchFamily="34" charset="0"/>
                        </a:rPr>
                        <a:t>TUCEW</a:t>
                      </a:r>
                      <a:endParaRPr lang="en-US" dirty="0">
                        <a:latin typeface="Eras Bold ITC" panose="020B0907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07874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AF7D1B65-162B-E6FE-F6D6-1ABE853581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9923298"/>
              </p:ext>
            </p:extLst>
          </p:nvPr>
        </p:nvGraphicFramePr>
        <p:xfrm>
          <a:off x="2125029" y="4227955"/>
          <a:ext cx="7760263" cy="1287604"/>
        </p:xfrm>
        <a:graphic>
          <a:graphicData uri="http://schemas.openxmlformats.org/drawingml/2006/table">
            <a:tbl>
              <a:tblPr firstRow="1" bandRow="1"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tableStyleId>{EB344D84-9AFB-497E-A393-DC336BA19D2E}</a:tableStyleId>
              </a:tblPr>
              <a:tblGrid>
                <a:gridCol w="6140341">
                  <a:extLst>
                    <a:ext uri="{9D8B030D-6E8A-4147-A177-3AD203B41FA5}">
                      <a16:colId xmlns:a16="http://schemas.microsoft.com/office/drawing/2014/main" val="3064163956"/>
                    </a:ext>
                  </a:extLst>
                </a:gridCol>
                <a:gridCol w="1619922">
                  <a:extLst>
                    <a:ext uri="{9D8B030D-6E8A-4147-A177-3AD203B41FA5}">
                      <a16:colId xmlns:a16="http://schemas.microsoft.com/office/drawing/2014/main" val="1824906729"/>
                    </a:ext>
                  </a:extLst>
                </a:gridCol>
              </a:tblGrid>
              <a:tr h="330167">
                <a:tc>
                  <a:txBody>
                    <a:bodyPr/>
                    <a:lstStyle/>
                    <a:p>
                      <a:pPr algn="ctr"/>
                      <a:r>
                        <a:rPr lang="fa-IR" sz="1600" b="0" i="0" kern="1200" dirty="0">
                          <a:solidFill>
                            <a:schemeClr val="lt1"/>
                          </a:solidFill>
                          <a:effectLst/>
                          <a:latin typeface="Pinar" panose="02000A03000000000000" pitchFamily="2" charset="-78"/>
                          <a:ea typeface="+mn-ea"/>
                          <a:cs typeface="Pinar" panose="02000A03000000000000" pitchFamily="2" charset="-78"/>
                        </a:rPr>
                        <a:t>تغییر رمز عبور</a:t>
                      </a:r>
                      <a:endParaRPr lang="en-US" sz="1600" dirty="0">
                        <a:latin typeface="Pinar" panose="02000A03000000000000" pitchFamily="2" charset="-78"/>
                        <a:cs typeface="Pinar" panose="02000A03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UC20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31122111"/>
                  </a:ext>
                </a:extLst>
              </a:tr>
              <a:tr h="460922">
                <a:tc>
                  <a:txBody>
                    <a:bodyPr/>
                    <a:lstStyle/>
                    <a:p>
                      <a:pPr algn="ctr"/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کاربر بر روی دکمه ”تغییر رمز عبور‘‘ در </a:t>
                      </a:r>
                      <a:r>
                        <a:rPr lang="fa-IR" sz="11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پنل</a:t>
                      </a:r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 کاربری خودش کلیک </a:t>
                      </a:r>
                      <a:r>
                        <a:rPr lang="fa-IR" sz="11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می‌کند</a:t>
                      </a:r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.</a:t>
                      </a:r>
                      <a:r>
                        <a:rPr lang="fa-IR" sz="11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 </a:t>
                      </a:r>
                      <a:endParaRPr lang="en-US" sz="11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Eras Bold ITC" panose="020B0907030504020204" pitchFamily="34" charset="0"/>
                        </a:rPr>
                        <a:t>TUCBW</a:t>
                      </a:r>
                      <a:endParaRPr lang="en-US" dirty="0">
                        <a:latin typeface="Eras Bold ITC" panose="020B0907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80795770"/>
                  </a:ext>
                </a:extLst>
              </a:tr>
              <a:tr h="460922">
                <a:tc>
                  <a:txBody>
                    <a:bodyPr/>
                    <a:lstStyle/>
                    <a:p>
                      <a:pPr algn="ctr"/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کاربر پیغام ”رمز عبور با موفقیت تغییر کرد‘‘ را مشاهده </a:t>
                      </a:r>
                      <a:r>
                        <a:rPr lang="fa-IR" sz="1100" b="0" i="0" kern="1200" dirty="0" err="1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می‌کند</a:t>
                      </a:r>
                      <a:r>
                        <a:rPr lang="fa-IR" sz="1100" b="0" i="0" kern="1200" dirty="0">
                          <a:solidFill>
                            <a:schemeClr val="dk1"/>
                          </a:solidFill>
                          <a:effectLst/>
                          <a:latin typeface="IRANMarker" panose="02000504000000020004" pitchFamily="2" charset="-78"/>
                          <a:ea typeface="+mn-ea"/>
                          <a:cs typeface="IRANMarker" panose="02000504000000020004" pitchFamily="2" charset="-78"/>
                        </a:rPr>
                        <a:t>.</a:t>
                      </a:r>
                      <a:endParaRPr lang="en-US" sz="11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latin typeface="Eras Bold ITC" panose="020B0907030504020204" pitchFamily="34" charset="0"/>
                        </a:rPr>
                        <a:t>TUCEW</a:t>
                      </a:r>
                      <a:endParaRPr lang="en-US" dirty="0">
                        <a:latin typeface="Eras Bold ITC" panose="020B0907030504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19207874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58C0E0D6-D028-FD8E-1D3C-EF8DB3061097}"/>
              </a:ext>
            </a:extLst>
          </p:cNvPr>
          <p:cNvGrpSpPr/>
          <p:nvPr/>
        </p:nvGrpSpPr>
        <p:grpSpPr>
          <a:xfrm>
            <a:off x="4080387" y="252531"/>
            <a:ext cx="4031226" cy="512064"/>
            <a:chOff x="4080387" y="252531"/>
            <a:chExt cx="4031226" cy="512064"/>
          </a:xfrm>
        </p:grpSpPr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3CA46097-DDD8-78DE-833B-424F9E6130AA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5DFF410-2390-C5FB-D72C-D1B8173A71BF}"/>
                </a:ext>
              </a:extLst>
            </p:cNvPr>
            <p:cNvSpPr txBox="1"/>
            <p:nvPr/>
          </p:nvSpPr>
          <p:spPr>
            <a:xfrm>
              <a:off x="4993775" y="325456"/>
              <a:ext cx="22044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جدول ردیابی موارد کاربرد</a:t>
              </a:r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graphicFrame>
        <p:nvGraphicFramePr>
          <p:cNvPr id="46" name="Table 3">
            <a:extLst>
              <a:ext uri="{FF2B5EF4-FFF2-40B4-BE49-F238E27FC236}">
                <a16:creationId xmlns:a16="http://schemas.microsoft.com/office/drawing/2014/main" id="{0732D4D5-38D1-D53B-72D5-7D941CA871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499298"/>
              </p:ext>
            </p:extLst>
          </p:nvPr>
        </p:nvGraphicFramePr>
        <p:xfrm>
          <a:off x="1758696" y="1092597"/>
          <a:ext cx="8674608" cy="44500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683565">
                  <a:extLst>
                    <a:ext uri="{9D8B030D-6E8A-4147-A177-3AD203B41FA5}">
                      <a16:colId xmlns:a16="http://schemas.microsoft.com/office/drawing/2014/main" val="2034127146"/>
                    </a:ext>
                  </a:extLst>
                </a:gridCol>
                <a:gridCol w="683565">
                  <a:extLst>
                    <a:ext uri="{9D8B030D-6E8A-4147-A177-3AD203B41FA5}">
                      <a16:colId xmlns:a16="http://schemas.microsoft.com/office/drawing/2014/main" val="814965725"/>
                    </a:ext>
                  </a:extLst>
                </a:gridCol>
                <a:gridCol w="683565">
                  <a:extLst>
                    <a:ext uri="{9D8B030D-6E8A-4147-A177-3AD203B41FA5}">
                      <a16:colId xmlns:a16="http://schemas.microsoft.com/office/drawing/2014/main" val="2939358796"/>
                    </a:ext>
                  </a:extLst>
                </a:gridCol>
                <a:gridCol w="683565">
                  <a:extLst>
                    <a:ext uri="{9D8B030D-6E8A-4147-A177-3AD203B41FA5}">
                      <a16:colId xmlns:a16="http://schemas.microsoft.com/office/drawing/2014/main" val="3829722877"/>
                    </a:ext>
                  </a:extLst>
                </a:gridCol>
                <a:gridCol w="683565">
                  <a:extLst>
                    <a:ext uri="{9D8B030D-6E8A-4147-A177-3AD203B41FA5}">
                      <a16:colId xmlns:a16="http://schemas.microsoft.com/office/drawing/2014/main" val="1185051963"/>
                    </a:ext>
                  </a:extLst>
                </a:gridCol>
                <a:gridCol w="683565">
                  <a:extLst>
                    <a:ext uri="{9D8B030D-6E8A-4147-A177-3AD203B41FA5}">
                      <a16:colId xmlns:a16="http://schemas.microsoft.com/office/drawing/2014/main" val="2054752163"/>
                    </a:ext>
                  </a:extLst>
                </a:gridCol>
                <a:gridCol w="683565">
                  <a:extLst>
                    <a:ext uri="{9D8B030D-6E8A-4147-A177-3AD203B41FA5}">
                      <a16:colId xmlns:a16="http://schemas.microsoft.com/office/drawing/2014/main" val="2970906633"/>
                    </a:ext>
                  </a:extLst>
                </a:gridCol>
                <a:gridCol w="683565">
                  <a:extLst>
                    <a:ext uri="{9D8B030D-6E8A-4147-A177-3AD203B41FA5}">
                      <a16:colId xmlns:a16="http://schemas.microsoft.com/office/drawing/2014/main" val="3253131421"/>
                    </a:ext>
                  </a:extLst>
                </a:gridCol>
                <a:gridCol w="683565">
                  <a:extLst>
                    <a:ext uri="{9D8B030D-6E8A-4147-A177-3AD203B41FA5}">
                      <a16:colId xmlns:a16="http://schemas.microsoft.com/office/drawing/2014/main" val="3310180490"/>
                    </a:ext>
                  </a:extLst>
                </a:gridCol>
                <a:gridCol w="683565">
                  <a:extLst>
                    <a:ext uri="{9D8B030D-6E8A-4147-A177-3AD203B41FA5}">
                      <a16:colId xmlns:a16="http://schemas.microsoft.com/office/drawing/2014/main" val="891967959"/>
                    </a:ext>
                  </a:extLst>
                </a:gridCol>
                <a:gridCol w="721360">
                  <a:extLst>
                    <a:ext uri="{9D8B030D-6E8A-4147-A177-3AD203B41FA5}">
                      <a16:colId xmlns:a16="http://schemas.microsoft.com/office/drawing/2014/main" val="357857064"/>
                    </a:ext>
                  </a:extLst>
                </a:gridCol>
                <a:gridCol w="1117598">
                  <a:extLst>
                    <a:ext uri="{9D8B030D-6E8A-4147-A177-3AD203B41FA5}">
                      <a16:colId xmlns:a16="http://schemas.microsoft.com/office/drawing/2014/main" val="2305826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UC10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UC9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UC8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UC7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UC6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UC5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UC4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UC3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UC2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/>
                        <a:t>UC1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Pinar" panose="02000A03000000000000" pitchFamily="2" charset="-78"/>
                          <a:cs typeface="Pinar" panose="02000A03000000000000" pitchFamily="2" charset="-78"/>
                        </a:rPr>
                        <a:t>اولویت</a:t>
                      </a:r>
                      <a:endParaRPr lang="en-US" sz="900" dirty="0">
                        <a:latin typeface="Pinar" panose="02000A03000000000000" pitchFamily="2" charset="-78"/>
                        <a:cs typeface="Pinar" panose="02000A03000000000000" pitchFamily="2" charset="-78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Pinar" panose="02000A03000000000000" pitchFamily="2" charset="-78"/>
                          <a:cs typeface="Pinar" panose="02000A03000000000000" pitchFamily="2" charset="-78"/>
                        </a:rPr>
                        <a:t>نیازمندی‌ها</a:t>
                      </a:r>
                      <a:endParaRPr lang="en-US" sz="900" dirty="0">
                        <a:latin typeface="Pinar" panose="02000A03000000000000" pitchFamily="2" charset="-78"/>
                        <a:cs typeface="Pinar" panose="02000A03000000000000" pitchFamily="2" charset="-78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8628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R01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2209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*</a:t>
                      </a:r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R02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10354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*</a:t>
                      </a:r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۲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R03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4918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*</a:t>
                      </a:r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R04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45349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*</a:t>
                      </a:r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۲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R05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90531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R06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9696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*</a:t>
                      </a:r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R07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7025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*</a:t>
                      </a:r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R08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42524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R09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84328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*</a:t>
                      </a:r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*</a:t>
                      </a:r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۲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>
                              <a:lumMod val="95000"/>
                            </a:schemeClr>
                          </a:solidFill>
                          <a:latin typeface="Eras Bold ITC" panose="020B0907030504020204" pitchFamily="34" charset="0"/>
                        </a:rPr>
                        <a:t>R10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3783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۲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۳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۲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200" dirty="0">
                          <a:latin typeface="IRANMarker" panose="02000504000000020004" pitchFamily="2" charset="-78"/>
                          <a:cs typeface="IRANMarker" panose="02000504000000020004" pitchFamily="2" charset="-78"/>
                        </a:rPr>
                        <a:t>۱</a:t>
                      </a:r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>
                        <a:latin typeface="IRANMarker" panose="02000504000000020004" pitchFamily="2" charset="-78"/>
                        <a:cs typeface="IRANMarker" panose="02000504000000020004" pitchFamily="2" charset="-78"/>
                      </a:endParaRPr>
                    </a:p>
                  </a:txBody>
                  <a:tcPr anchor="b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a-IR" sz="1000" dirty="0">
                          <a:solidFill>
                            <a:schemeClr val="tx1"/>
                          </a:solidFill>
                          <a:latin typeface="Pinar" panose="02000A03000000000000" pitchFamily="2" charset="-78"/>
                          <a:cs typeface="Pinar" panose="02000A03000000000000" pitchFamily="2" charset="-78"/>
                        </a:rPr>
                        <a:t>اولویت مورد کاربردها</a:t>
                      </a:r>
                      <a:endParaRPr lang="en-US" sz="1000" dirty="0">
                        <a:solidFill>
                          <a:schemeClr val="tx1"/>
                        </a:solidFill>
                        <a:latin typeface="Pinar" panose="02000A03000000000000" pitchFamily="2" charset="-78"/>
                        <a:cs typeface="Pinar" panose="02000A03000000000000" pitchFamily="2" charset="-78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2220029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1B3ED728-3E02-90BE-CAA7-49D5C9C4C821}"/>
              </a:ext>
            </a:extLst>
          </p:cNvPr>
          <p:cNvGrpSpPr/>
          <p:nvPr/>
        </p:nvGrpSpPr>
        <p:grpSpPr>
          <a:xfrm>
            <a:off x="4080387" y="252531"/>
            <a:ext cx="4031226" cy="512064"/>
            <a:chOff x="4080387" y="252531"/>
            <a:chExt cx="4031226" cy="512064"/>
          </a:xfrm>
        </p:grpSpPr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13D2610-D108-94E7-DCF5-A432EF0F7375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AA266FD-42F2-86C5-CB5F-BB84C91FF0E3}"/>
                </a:ext>
              </a:extLst>
            </p:cNvPr>
            <p:cNvSpPr txBox="1"/>
            <p:nvPr/>
          </p:nvSpPr>
          <p:spPr>
            <a:xfrm>
              <a:off x="4733287" y="325456"/>
              <a:ext cx="272542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مصور سازی زمینه مورد کاربردها</a:t>
              </a:r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pic>
        <p:nvPicPr>
          <p:cNvPr id="50" name="Picture 49">
            <a:extLst>
              <a:ext uri="{FF2B5EF4-FFF2-40B4-BE49-F238E27FC236}">
                <a16:creationId xmlns:a16="http://schemas.microsoft.com/office/drawing/2014/main" id="{51F43E56-2290-D887-225B-712F38394F1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31468" y="1138317"/>
            <a:ext cx="3651186" cy="4358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25150D95-270A-BEEB-EA7D-170897E9EC5F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85417" y="1138318"/>
            <a:ext cx="3325093" cy="435863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A1365396-C1C0-FD04-1E24-E105C385B307}"/>
              </a:ext>
            </a:extLst>
          </p:cNvPr>
          <p:cNvGrpSpPr/>
          <p:nvPr/>
        </p:nvGrpSpPr>
        <p:grpSpPr>
          <a:xfrm>
            <a:off x="4080387" y="252531"/>
            <a:ext cx="4031226" cy="512064"/>
            <a:chOff x="4080387" y="252531"/>
            <a:chExt cx="4031226" cy="512064"/>
          </a:xfrm>
        </p:grpSpPr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D87822C6-32AD-ABC5-FAA9-5A2797357A57}"/>
                </a:ext>
              </a:extLst>
            </p:cNvPr>
            <p:cNvSpPr/>
            <p:nvPr/>
          </p:nvSpPr>
          <p:spPr>
            <a:xfrm>
              <a:off x="4080387" y="252531"/>
              <a:ext cx="4031226" cy="512064"/>
            </a:xfrm>
            <a:prstGeom prst="round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577556-FB61-BB95-6645-F3ED0BF1FE59}"/>
                </a:ext>
              </a:extLst>
            </p:cNvPr>
            <p:cNvSpPr txBox="1"/>
            <p:nvPr/>
          </p:nvSpPr>
          <p:spPr>
            <a:xfrm>
              <a:off x="4755729" y="325456"/>
              <a:ext cx="26805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تخصیص موارد کاربرد به تکرارها</a:t>
              </a:r>
              <a:endParaRPr lang="en-US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4E78A64-432A-471A-E072-490D25C503F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66334" y="1014565"/>
            <a:ext cx="3859332" cy="454152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7826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14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4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xit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vertical)">
                                      <p:cBhvr>
                                        <p:cTn id="4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" presetClass="exit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1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F4164DD7-1259-8FFD-A0F8-F22199E78B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C226116-55AD-70FC-6E67-DD4D0CF695AB}"/>
              </a:ext>
            </a:extLst>
          </p:cNvPr>
          <p:cNvSpPr/>
          <p:nvPr/>
        </p:nvSpPr>
        <p:spPr>
          <a:xfrm>
            <a:off x="4339285" y="5870680"/>
            <a:ext cx="3513430" cy="857711"/>
          </a:xfrm>
          <a:prstGeom prst="roundRect">
            <a:avLst/>
          </a:prstGeom>
          <a:solidFill>
            <a:schemeClr val="bg2">
              <a:lumMod val="10000"/>
              <a:alpha val="72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6D71FCC-94A5-68EF-2FD1-289C9BDAC982}"/>
              </a:ext>
            </a:extLst>
          </p:cNvPr>
          <p:cNvGrpSpPr/>
          <p:nvPr/>
        </p:nvGrpSpPr>
        <p:grpSpPr>
          <a:xfrm>
            <a:off x="4603186" y="6031801"/>
            <a:ext cx="2985626" cy="593335"/>
            <a:chOff x="4603186" y="6031801"/>
            <a:chExt cx="2985626" cy="593335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38ED8C4-B29B-98C2-955D-90716B96B664}"/>
                </a:ext>
              </a:extLst>
            </p:cNvPr>
            <p:cNvGrpSpPr/>
            <p:nvPr/>
          </p:nvGrpSpPr>
          <p:grpSpPr>
            <a:xfrm>
              <a:off x="5390046" y="6031801"/>
              <a:ext cx="615114" cy="561011"/>
              <a:chOff x="5390046" y="6031801"/>
              <a:chExt cx="615114" cy="561011"/>
            </a:xfrm>
          </p:grpSpPr>
          <p:sp>
            <p:nvSpPr>
              <p:cNvPr id="42" name="Rectangle: Rounded Corners 41">
                <a:extLst>
                  <a:ext uri="{FF2B5EF4-FFF2-40B4-BE49-F238E27FC236}">
                    <a16:creationId xmlns:a16="http://schemas.microsoft.com/office/drawing/2014/main" id="{00C289B3-7961-2495-E77C-CB16025172BF}"/>
                  </a:ext>
                </a:extLst>
              </p:cNvPr>
              <p:cNvSpPr/>
              <p:nvPr/>
            </p:nvSpPr>
            <p:spPr>
              <a:xfrm>
                <a:off x="5419906" y="6031801"/>
                <a:ext cx="535468" cy="535468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DA99778-734D-A55B-8DFA-5A2B96E068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artisticMarker/>
                        </a14:imgEffect>
                        <a14:imgEffect>
                          <a14:sharpenSoften amount="-25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90046" y="6031801"/>
                <a:ext cx="615114" cy="561011"/>
              </a:xfrm>
              <a:prstGeom prst="rect">
                <a:avLst/>
              </a:prstGeom>
            </p:spPr>
          </p:pic>
        </p:grp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58581232-F8EF-93AC-C270-7FB6627CCEFA}"/>
                </a:ext>
              </a:extLst>
            </p:cNvPr>
            <p:cNvGrpSpPr/>
            <p:nvPr/>
          </p:nvGrpSpPr>
          <p:grpSpPr>
            <a:xfrm>
              <a:off x="4603186" y="6031801"/>
              <a:ext cx="535469" cy="535468"/>
              <a:chOff x="4603186" y="6031801"/>
              <a:chExt cx="535469" cy="535468"/>
            </a:xfrm>
          </p:grpSpPr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666CC819-29BA-E2C7-D176-0EF45AF8F514}"/>
                  </a:ext>
                </a:extLst>
              </p:cNvPr>
              <p:cNvSpPr/>
              <p:nvPr/>
            </p:nvSpPr>
            <p:spPr>
              <a:xfrm>
                <a:off x="4603186" y="6031801"/>
                <a:ext cx="535469" cy="535468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215A681D-029D-18CE-2E84-7A550D5ECA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artisticCutout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673246" y="6099265"/>
                <a:ext cx="398240" cy="398238"/>
              </a:xfrm>
              <a:prstGeom prst="rect">
                <a:avLst/>
              </a:prstGeom>
            </p:spPr>
          </p:pic>
        </p:grp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2C0A1C66-3D6F-11D1-4EB2-B95E731650FF}"/>
                </a:ext>
              </a:extLst>
            </p:cNvPr>
            <p:cNvGrpSpPr/>
            <p:nvPr/>
          </p:nvGrpSpPr>
          <p:grpSpPr>
            <a:xfrm>
              <a:off x="6230119" y="6031801"/>
              <a:ext cx="541974" cy="593335"/>
              <a:chOff x="6230119" y="6031801"/>
              <a:chExt cx="541974" cy="593335"/>
            </a:xfrm>
          </p:grpSpPr>
          <p:sp>
            <p:nvSpPr>
              <p:cNvPr id="38" name="Rectangle: Rounded Corners 37">
                <a:extLst>
                  <a:ext uri="{FF2B5EF4-FFF2-40B4-BE49-F238E27FC236}">
                    <a16:creationId xmlns:a16="http://schemas.microsoft.com/office/drawing/2014/main" id="{6C3F7DB7-F818-2FF6-1263-B0AA5C4B86F3}"/>
                  </a:ext>
                </a:extLst>
              </p:cNvPr>
              <p:cNvSpPr/>
              <p:nvPr/>
            </p:nvSpPr>
            <p:spPr>
              <a:xfrm>
                <a:off x="6236624" y="6031801"/>
                <a:ext cx="535469" cy="535468"/>
              </a:xfrm>
              <a:prstGeom prst="roundRect">
                <a:avLst/>
              </a:prstGeom>
              <a:effectLst>
                <a:outerShdw blurRad="546100" sx="32000" sy="32000" algn="ctr" rotWithShape="0">
                  <a:prstClr val="black">
                    <a:alpha val="41000"/>
                  </a:prstClr>
                </a:outerShdw>
              </a:effectLst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39" name="Picture 38">
                <a:extLst>
                  <a:ext uri="{FF2B5EF4-FFF2-40B4-BE49-F238E27FC236}">
                    <a16:creationId xmlns:a16="http://schemas.microsoft.com/office/drawing/2014/main" id="{94DC9B47-72C3-8476-EA19-539442D959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duotone>
                  <a:schemeClr val="accent3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9">
                        <a14:imgEffect>
                          <a14:backgroundRemoval t="6571" b="90000" l="10000" r="90000">
                            <a14:foregroundMark x1="66571" y1="61429" x2="67000" y2="61429"/>
                            <a14:foregroundMark x1="70000" y1="44286" x2="70000" y2="44286"/>
                            <a14:foregroundMark x1="70429" y1="12857" x2="70429" y2="12857"/>
                            <a14:foregroundMark x1="71571" y1="6571" x2="71571" y2="6571"/>
                            <a14:foregroundMark x1="33857" y1="44714" x2="33857" y2="44714"/>
                          </a14:backgroundRemoval>
                        </a14:imgEffect>
                        <a14:imgEffect>
                          <a14:artisticMarker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0119" y="6083162"/>
                <a:ext cx="541974" cy="541974"/>
              </a:xfrm>
              <a:prstGeom prst="rect">
                <a:avLst/>
              </a:prstGeom>
            </p:spPr>
          </p:pic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8AAAA463-2EAF-0734-20F3-6DBE4A80A447}"/>
                </a:ext>
              </a:extLst>
            </p:cNvPr>
            <p:cNvSpPr/>
            <p:nvPr/>
          </p:nvSpPr>
          <p:spPr>
            <a:xfrm>
              <a:off x="7053343" y="6031801"/>
              <a:ext cx="535469" cy="535469"/>
            </a:xfrm>
            <a:prstGeom prst="roundRect">
              <a:avLst/>
            </a:prstGeom>
            <a:effectLst>
              <a:outerShdw blurRad="546100" sx="32000" sy="32000" algn="ctr" rotWithShape="0">
                <a:prstClr val="black">
                  <a:alpha val="41000"/>
                </a:prstClr>
              </a:outerShdw>
            </a:effectLst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CF7FB7E-C7DB-40DA-11D5-9057502B41B6}"/>
              </a:ext>
            </a:extLst>
          </p:cNvPr>
          <p:cNvGrpSpPr/>
          <p:nvPr/>
        </p:nvGrpSpPr>
        <p:grpSpPr>
          <a:xfrm>
            <a:off x="7110837" y="6031801"/>
            <a:ext cx="420480" cy="465702"/>
            <a:chOff x="7255222" y="2919984"/>
            <a:chExt cx="799416" cy="885392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AD45D513-D6E0-935A-A802-3716C0887B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455" b="89455" l="4851" r="94776">
                          <a14:foregroundMark x1="8582" y1="70909" x2="8582" y2="70909"/>
                          <a14:foregroundMark x1="5037" y1="73818" x2="5037" y2="73818"/>
                          <a14:foregroundMark x1="77425" y1="25091" x2="77425" y2="25091"/>
                          <a14:foregroundMark x1="94776" y1="73091" x2="94776" y2="73091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55222" y="3395227"/>
              <a:ext cx="799416" cy="410149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78C59B25-6BFF-2282-5273-81D30852A3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0443" y1="39834" x2="30812" y2="40871"/>
                          <a14:foregroundMark x1="64760" y1="37759" x2="67897" y2="40456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3153" y="2919984"/>
              <a:ext cx="674266" cy="599624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FF1CAE2-1A89-047C-EF57-F24F48955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Marker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85702" y="3280365"/>
              <a:ext cx="135862" cy="172916"/>
            </a:xfrm>
            <a:prstGeom prst="rect">
              <a:avLst/>
            </a:prstGeom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F0E514AB-96B8-D7F9-3021-B25669EEF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Marker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901740" y="3280365"/>
              <a:ext cx="135862" cy="172916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EB30E9A-D256-A60E-88E6-156EE14F69D4}"/>
              </a:ext>
            </a:extLst>
          </p:cNvPr>
          <p:cNvGrpSpPr/>
          <p:nvPr/>
        </p:nvGrpSpPr>
        <p:grpSpPr>
          <a:xfrm>
            <a:off x="7110837" y="6033089"/>
            <a:ext cx="420481" cy="465701"/>
            <a:chOff x="7972543" y="5971386"/>
            <a:chExt cx="420481" cy="465701"/>
          </a:xfrm>
        </p:grpSpPr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A3E143E-BAA2-91D5-1186-33F070B205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9455" b="89455" l="4851" r="94776">
                          <a14:foregroundMark x1="8582" y1="70909" x2="8582" y2="70909"/>
                          <a14:foregroundMark x1="5037" y1="73818" x2="5037" y2="73818"/>
                          <a14:foregroundMark x1="77425" y1="25091" x2="77425" y2="25091"/>
                          <a14:foregroundMark x1="94776" y1="73091" x2="94776" y2="73091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72543" y="6221355"/>
              <a:ext cx="420481" cy="215732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E6EFA9B2-42E4-4A4D-C810-55A1069DC0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10000" b="90000" l="10000" r="90000">
                          <a14:foregroundMark x1="30443" y1="39834" x2="30812" y2="40871"/>
                          <a14:foregroundMark x1="64760" y1="37759" x2="67897" y2="40456"/>
                        </a14:backgroundRemoval>
                      </a14:imgEffect>
                      <a14:imgEffect>
                        <a14:artisticMarker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08275" y="5971386"/>
              <a:ext cx="354654" cy="315392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A3EE178E-5F4B-03F7-5FD0-2486449FF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Marker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88576" y="6160940"/>
              <a:ext cx="71461" cy="90951"/>
            </a:xfrm>
            <a:prstGeom prst="rect">
              <a:avLst/>
            </a:prstGeom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6E9DFE13-EC8B-6529-5154-793A2333B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ackgroundRemoval t="10000" b="90000" l="10000" r="90000"/>
                      </a14:imgEffect>
                      <a14:imgEffect>
                        <a14:artisticMarker/>
                      </a14:imgEffect>
                      <a14:imgEffect>
                        <a14:brightnessContrast bright="-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8312603" y="6160940"/>
              <a:ext cx="71461" cy="90951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17C2B3E3-F48C-1594-C42F-AF6185646DB1}"/>
              </a:ext>
            </a:extLst>
          </p:cNvPr>
          <p:cNvSpPr txBox="1"/>
          <p:nvPr/>
        </p:nvSpPr>
        <p:spPr>
          <a:xfrm>
            <a:off x="4754126" y="1088442"/>
            <a:ext cx="2683748" cy="461665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none" rtlCol="0">
            <a:spAutoFit/>
          </a:bodyPr>
          <a:lstStyle/>
          <a:p>
            <a:r>
              <a:rPr lang="fa-IR" sz="2400" dirty="0">
                <a:ln>
                  <a:solidFill>
                    <a:schemeClr val="tx1">
                      <a:lumMod val="65000"/>
                      <a:lumOff val="35000"/>
                    </a:schemeClr>
                  </a:solidFill>
                </a:ln>
                <a:effectLst>
                  <a:glow rad="508000">
                    <a:schemeClr val="bg2">
                      <a:alpha val="51000"/>
                    </a:schemeClr>
                  </a:glow>
                  <a:outerShdw blurRad="63500" sx="102000" sy="102000" algn="ctr" rotWithShape="0">
                    <a:schemeClr val="bg2">
                      <a:alpha val="40000"/>
                    </a:schemeClr>
                  </a:outerShdw>
                </a:effectLst>
                <a:latin typeface="Pinar" panose="02000A03000000000000" pitchFamily="2" charset="-78"/>
                <a:cs typeface="Pinar" panose="02000A03000000000000" pitchFamily="2" charset="-78"/>
              </a:rPr>
              <a:t>مورد کاربردهای گسترده</a:t>
            </a:r>
            <a:endParaRPr lang="en-US" sz="2400" dirty="0"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  <a:effectLst>
                <a:glow rad="508000">
                  <a:schemeClr val="bg2">
                    <a:alpha val="51000"/>
                  </a:schemeClr>
                </a:glow>
                <a:outerShdw blurRad="63500" sx="102000" sy="102000" algn="ctr" rotWithShape="0">
                  <a:schemeClr val="bg2">
                    <a:alpha val="40000"/>
                  </a:schemeClr>
                </a:outerShdw>
              </a:effectLst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D30CEA2-8371-4ED8-EEEC-D8B1D99BC7A7}"/>
              </a:ext>
            </a:extLst>
          </p:cNvPr>
          <p:cNvGrpSpPr/>
          <p:nvPr/>
        </p:nvGrpSpPr>
        <p:grpSpPr>
          <a:xfrm>
            <a:off x="2367280" y="252531"/>
            <a:ext cx="7457440" cy="512064"/>
            <a:chOff x="2367280" y="252531"/>
            <a:chExt cx="7457440" cy="512064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41B41C16-23BA-E6AF-C836-B091217B96A4}"/>
                </a:ext>
              </a:extLst>
            </p:cNvPr>
            <p:cNvSpPr/>
            <p:nvPr/>
          </p:nvSpPr>
          <p:spPr>
            <a:xfrm>
              <a:off x="2367280" y="252531"/>
              <a:ext cx="7457440" cy="512064"/>
            </a:xfrm>
            <a:prstGeom prst="roundRect">
              <a:avLst/>
            </a:prstGeom>
            <a:solidFill>
              <a:schemeClr val="dk1">
                <a:alpha val="90000"/>
              </a:schemeClr>
            </a:solidFill>
            <a:ln>
              <a:solidFill>
                <a:schemeClr val="bg2">
                  <a:lumMod val="50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9971C4C-E625-766F-376D-3BB74E31574B}"/>
                </a:ext>
              </a:extLst>
            </p:cNvPr>
            <p:cNvSpPr txBox="1"/>
            <p:nvPr/>
          </p:nvSpPr>
          <p:spPr>
            <a:xfrm>
              <a:off x="7099612" y="341988"/>
              <a:ext cx="27029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sz="16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مدل سازی تعامل کنش‌گر-سیستم</a:t>
              </a:r>
              <a:endParaRPr lang="en-US" sz="1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5DD6887-69E2-74FB-951D-4BB893F461D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198799" y="508563"/>
              <a:ext cx="1794404" cy="0"/>
            </a:xfrm>
            <a:prstGeom prst="straightConnector1">
              <a:avLst/>
            </a:prstGeom>
            <a:ln w="28575" cap="flat" cmpd="sng" algn="ctr">
              <a:solidFill>
                <a:schemeClr val="accent4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19F8406-7253-154F-2F4E-E089F0F8F065}"/>
                </a:ext>
              </a:extLst>
            </p:cNvPr>
            <p:cNvSpPr txBox="1"/>
            <p:nvPr/>
          </p:nvSpPr>
          <p:spPr>
            <a:xfrm>
              <a:off x="2520159" y="336602"/>
              <a:ext cx="2662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a-IR" sz="1600" dirty="0"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</a:ln>
                  <a:solidFill>
                    <a:schemeClr val="bg1"/>
                  </a:solidFill>
                  <a:latin typeface="Pinar" panose="02000A03000000000000" pitchFamily="2" charset="-78"/>
                  <a:cs typeface="Pinar" panose="02000A03000000000000" pitchFamily="2" charset="-78"/>
                </a:rPr>
                <a:t>نمودارهای تعامل کنش‌گر-سیستم</a:t>
              </a:r>
              <a:endParaRPr lang="en-US" sz="1600" dirty="0">
                <a:ln>
                  <a:solidFill>
                    <a:schemeClr val="tx1">
                      <a:lumMod val="75000"/>
                      <a:lumOff val="25000"/>
                    </a:schemeClr>
                  </a:solidFill>
                </a:ln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endParaRPr>
            </a:p>
          </p:txBody>
        </p:sp>
      </p:grp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9DCE3C-2856-08AD-D3CE-DA24340077DC}"/>
              </a:ext>
            </a:extLst>
          </p:cNvPr>
          <p:cNvCxnSpPr>
            <a:cxnSpLocks/>
          </p:cNvCxnSpPr>
          <p:nvPr/>
        </p:nvCxnSpPr>
        <p:spPr>
          <a:xfrm>
            <a:off x="4860761" y="1574800"/>
            <a:ext cx="2450159" cy="0"/>
          </a:xfrm>
          <a:prstGeom prst="line">
            <a:avLst/>
          </a:prstGeom>
          <a:ln w="1905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pic>
        <p:nvPicPr>
          <p:cNvPr id="33" name="Picture 32">
            <a:extLst>
              <a:ext uri="{FF2B5EF4-FFF2-40B4-BE49-F238E27FC236}">
                <a16:creationId xmlns:a16="http://schemas.microsoft.com/office/drawing/2014/main" id="{4B3455A3-916C-D0B5-95FC-B6410B12DD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190240" y="1817916"/>
            <a:ext cx="5811520" cy="37080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B269CE65-A461-D1A4-A776-9F9C49C5343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663306" y="1817916"/>
            <a:ext cx="6865388" cy="36989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CCAE3B32-AA2F-55A0-3B87-D8DE852A2F70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prstClr val="black"/>
              <a:schemeClr val="tx1">
                <a:lumMod val="75000"/>
                <a:lumOff val="25000"/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sharpenSoften amount="-25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64" name="TextBox 63">
            <a:extLst>
              <a:ext uri="{FF2B5EF4-FFF2-40B4-BE49-F238E27FC236}">
                <a16:creationId xmlns:a16="http://schemas.microsoft.com/office/drawing/2014/main" id="{B62815A8-1129-1D51-F448-23E9D151F33C}"/>
              </a:ext>
            </a:extLst>
          </p:cNvPr>
          <p:cNvSpPr txBox="1"/>
          <p:nvPr/>
        </p:nvSpPr>
        <p:spPr>
          <a:xfrm>
            <a:off x="3902342" y="559925"/>
            <a:ext cx="4738737" cy="830997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4800" dirty="0">
                <a:ln>
                  <a:solidFill>
                    <a:schemeClr val="tx1"/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effectLst>
                  <a:glow rad="228600">
                    <a:schemeClr val="accent3">
                      <a:satMod val="175000"/>
                      <a:alpha val="40000"/>
                    </a:schemeClr>
                  </a:glow>
                  <a:outerShdw blurRad="50800" dist="50800" dir="5400000" algn="ctr" rotWithShape="0">
                    <a:schemeClr val="tx1"/>
                  </a:outerShdw>
                </a:effectLst>
                <a:latin typeface="TitrZebr" panose="02000500000000020004" pitchFamily="2" charset="-78"/>
                <a:cs typeface="TitrZebr" panose="02000500000000020004" pitchFamily="2" charset="-78"/>
              </a:rPr>
              <a:t>KARTUP</a:t>
            </a:r>
            <a:endParaRPr lang="en-US" sz="2800" dirty="0">
              <a:ln>
                <a:solidFill>
                  <a:schemeClr val="tx1"/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effectLst>
                <a:glow rad="228600">
                  <a:schemeClr val="accent3">
                    <a:satMod val="175000"/>
                    <a:alpha val="40000"/>
                  </a:schemeClr>
                </a:glow>
                <a:outerShdw blurRad="50800" dist="50800" dir="5400000" algn="ctr" rotWithShape="0">
                  <a:schemeClr val="tx1"/>
                </a:outerShdw>
              </a:effectLst>
              <a:latin typeface="TitrZebr" panose="02000500000000020004" pitchFamily="2" charset="-78"/>
              <a:cs typeface="TitrZebr" panose="02000500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938506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/>
      <p:bldP spid="21" grpId="1"/>
      <p:bldP spid="6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962D76-8D62-C4EB-00B3-2C64ECAC0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698E7E-FCD8-B4D7-D674-B01EF8CA699E}"/>
              </a:ext>
            </a:extLst>
          </p:cNvPr>
          <p:cNvSpPr txBox="1"/>
          <p:nvPr/>
        </p:nvSpPr>
        <p:spPr>
          <a:xfrm>
            <a:off x="2921451" y="763124"/>
            <a:ext cx="6349098" cy="1107996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6600" dirty="0">
                <a:ln>
                  <a:solidFill>
                    <a:schemeClr val="tx1"/>
                  </a:solidFill>
                </a:ln>
                <a:solidFill>
                  <a:schemeClr val="bg2">
                    <a:lumMod val="75000"/>
                  </a:schemeClr>
                </a:solidFill>
                <a:effectLst>
                  <a:glow rad="228600">
                    <a:schemeClr val="bg2">
                      <a:lumMod val="75000"/>
                      <a:alpha val="18000"/>
                    </a:schemeClr>
                  </a:glow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TitrZebr" panose="02000500000000020004" pitchFamily="2" charset="-78"/>
                <a:cs typeface="TitrZebr" panose="02000500000000020004" pitchFamily="2" charset="-78"/>
              </a:rPr>
              <a:t>KARTUP</a:t>
            </a:r>
            <a:endParaRPr lang="en-US" sz="4000" dirty="0">
              <a:ln>
                <a:solidFill>
                  <a:schemeClr val="tx1"/>
                </a:solidFill>
              </a:ln>
              <a:solidFill>
                <a:schemeClr val="bg2">
                  <a:lumMod val="75000"/>
                </a:schemeClr>
              </a:solidFill>
              <a:effectLst>
                <a:glow rad="228600">
                  <a:schemeClr val="bg2">
                    <a:lumMod val="75000"/>
                    <a:alpha val="18000"/>
                  </a:schemeClr>
                </a:glow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TitrZebr" panose="02000500000000020004" pitchFamily="2" charset="-78"/>
              <a:cs typeface="TitrZebr" panose="02000500000000020004" pitchFamily="2" charset="-78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856BCD1-D67D-BADC-8DA2-43179D8556C7}"/>
              </a:ext>
            </a:extLst>
          </p:cNvPr>
          <p:cNvCxnSpPr>
            <a:cxnSpLocks/>
          </p:cNvCxnSpPr>
          <p:nvPr/>
        </p:nvCxnSpPr>
        <p:spPr>
          <a:xfrm>
            <a:off x="449580" y="6217920"/>
            <a:ext cx="1128522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B8E896A-36F0-B226-7FE0-039B04EF0813}"/>
              </a:ext>
            </a:extLst>
          </p:cNvPr>
          <p:cNvSpPr txBox="1"/>
          <p:nvPr/>
        </p:nvSpPr>
        <p:spPr>
          <a:xfrm>
            <a:off x="619760" y="6393936"/>
            <a:ext cx="10922000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a-IR" sz="1500" b="1" dirty="0">
                <a:solidFill>
                  <a:schemeClr val="bg1"/>
                </a:solidFill>
                <a:latin typeface="IRANDorandis" panose="02000400000000000000" pitchFamily="2" charset="-78"/>
                <a:cs typeface="IRANDorandis" panose="02000400000000000000" pitchFamily="2" charset="-78"/>
              </a:rPr>
              <a:t>۱۴۰۱-۱۴۰۲ </a:t>
            </a:r>
            <a:r>
              <a:rPr lang="fa-IR" sz="1500" b="1" i="0" dirty="0">
                <a:solidFill>
                  <a:schemeClr val="bg1"/>
                </a:solidFill>
                <a:effectLst/>
                <a:latin typeface="IRANDorandis" panose="02000400000000000000" pitchFamily="2" charset="-78"/>
                <a:cs typeface="IRANDorandis" panose="02000400000000000000" pitchFamily="2" charset="-78"/>
              </a:rPr>
              <a:t>تمام حقوق مادی و معنوی این ارائه متعلق به خانواده </a:t>
            </a:r>
            <a:r>
              <a:rPr lang="fa-IR" sz="1500" b="1" i="0" dirty="0" err="1">
                <a:solidFill>
                  <a:schemeClr val="bg1"/>
                </a:solidFill>
                <a:effectLst/>
                <a:latin typeface="IRANDorandis" panose="02000400000000000000" pitchFamily="2" charset="-78"/>
                <a:cs typeface="IRANDorandis" panose="02000400000000000000" pitchFamily="2" charset="-78"/>
              </a:rPr>
              <a:t>کارتاپ</a:t>
            </a:r>
            <a:r>
              <a:rPr lang="fa-IR" sz="1500" b="1" i="0" dirty="0">
                <a:solidFill>
                  <a:schemeClr val="bg1"/>
                </a:solidFill>
                <a:effectLst/>
                <a:latin typeface="IRANDorandis" panose="02000400000000000000" pitchFamily="2" charset="-78"/>
                <a:cs typeface="IRANDorandis" panose="02000400000000000000" pitchFamily="2" charset="-78"/>
              </a:rPr>
              <a:t>  می باشد و کپی کردن مطالب آن تنها با کسب مجوز مکتوب امکان پذیر است.</a:t>
            </a:r>
            <a:endParaRPr lang="en-US" sz="1500" b="1" dirty="0">
              <a:solidFill>
                <a:schemeClr val="bg1"/>
              </a:solidFill>
              <a:latin typeface="IRANDorandis" panose="02000400000000000000" pitchFamily="2" charset="-78"/>
              <a:cs typeface="IRANDorandis" panose="02000400000000000000" pitchFamily="2" charset="-78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F4C3A9-CF20-904C-14AD-915E7E4929D9}"/>
              </a:ext>
            </a:extLst>
          </p:cNvPr>
          <p:cNvSpPr txBox="1"/>
          <p:nvPr/>
        </p:nvSpPr>
        <p:spPr>
          <a:xfrm>
            <a:off x="11389360" y="6303705"/>
            <a:ext cx="1645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0" i="0" dirty="0">
                <a:solidFill>
                  <a:schemeClr val="bg1"/>
                </a:solidFill>
                <a:effectLst/>
                <a:latin typeface="Vazir FD"/>
              </a:rPr>
              <a:t>© </a:t>
            </a:r>
            <a:endParaRPr lang="en-US" sz="2400" dirty="0">
              <a:solidFill>
                <a:schemeClr val="bg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DBC4831-E673-01CF-F2EE-2532E943E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475" b="89831" l="3226" r="96313">
                        <a14:foregroundMark x1="6682" y1="57627" x2="6682" y2="57627"/>
                        <a14:foregroundMark x1="3226" y1="50847" x2="3226" y2="50847"/>
                        <a14:foregroundMark x1="18433" y1="54237" x2="18433" y2="54237"/>
                        <a14:foregroundMark x1="32949" y1="59322" x2="32949" y2="59322"/>
                        <a14:foregroundMark x1="44240" y1="42373" x2="44240" y2="42373"/>
                        <a14:foregroundMark x1="42627" y1="35593" x2="42627" y2="35593"/>
                        <a14:foregroundMark x1="41014" y1="69492" x2="41014" y2="69492"/>
                        <a14:foregroundMark x1="46313" y1="79661" x2="46313" y2="79661"/>
                        <a14:foregroundMark x1="47465" y1="47458" x2="47465" y2="47458"/>
                        <a14:foregroundMark x1="56682" y1="35593" x2="56682" y2="35593"/>
                        <a14:foregroundMark x1="57373" y1="50847" x2="57373" y2="50847"/>
                        <a14:foregroundMark x1="58756" y1="45763" x2="58756" y2="45763"/>
                        <a14:foregroundMark x1="67051" y1="38983" x2="67051" y2="38983"/>
                        <a14:foregroundMark x1="96313" y1="50847" x2="96313" y2="50847"/>
                        <a14:foregroundMark x1="94931" y1="69492" x2="94931" y2="69492"/>
                        <a14:foregroundMark x1="92857" y1="74576" x2="92857" y2="74576"/>
                        <a14:backgroundMark x1="67742" y1="57627" x2="67742" y2="57627"/>
                      </a14:backgroundRemoval>
                    </a14:imgEffect>
                    <a14:imgEffect>
                      <a14:artisticMarker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</a:extLst>
          </a:blip>
          <a:srcRect r="24648"/>
          <a:stretch/>
        </p:blipFill>
        <p:spPr>
          <a:xfrm>
            <a:off x="363219" y="6279307"/>
            <a:ext cx="2227581" cy="40188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C01B8E1-BAAA-025E-2BB6-4EF6F5FEABB9}"/>
              </a:ext>
            </a:extLst>
          </p:cNvPr>
          <p:cNvSpPr txBox="1"/>
          <p:nvPr/>
        </p:nvSpPr>
        <p:spPr>
          <a:xfrm>
            <a:off x="5513950" y="2949694"/>
            <a:ext cx="7873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2000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تیم </a:t>
            </a:r>
            <a:r>
              <a:rPr lang="fa-IR" sz="2000" dirty="0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ما:</a:t>
            </a:r>
            <a:endParaRPr lang="en-US" sz="2000" dirty="0">
              <a:solidFill>
                <a:schemeClr val="bg1"/>
              </a:solidFill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38B300-942F-71C9-860C-5A19D3D28B01}"/>
              </a:ext>
            </a:extLst>
          </p:cNvPr>
          <p:cNvSpPr txBox="1"/>
          <p:nvPr/>
        </p:nvSpPr>
        <p:spPr>
          <a:xfrm>
            <a:off x="9962585" y="3773069"/>
            <a:ext cx="12843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مهدی </a:t>
            </a:r>
            <a:r>
              <a:rPr lang="fa-IR" sz="1600" dirty="0" err="1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حق‌وردی</a:t>
            </a:r>
            <a:endParaRPr lang="en-US" sz="1600" dirty="0">
              <a:solidFill>
                <a:schemeClr val="bg1"/>
              </a:solidFill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D3C0637-2568-808E-F6B3-8FD39FD1EE1F}"/>
              </a:ext>
            </a:extLst>
          </p:cNvPr>
          <p:cNvSpPr txBox="1"/>
          <p:nvPr/>
        </p:nvSpPr>
        <p:spPr>
          <a:xfrm>
            <a:off x="8879647" y="3766618"/>
            <a:ext cx="9428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سینا ربیعی</a:t>
            </a:r>
            <a:endParaRPr lang="en-US" sz="1600" dirty="0">
              <a:solidFill>
                <a:schemeClr val="bg1"/>
              </a:solidFill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FE3E5CF-D2A6-2368-64F6-17293373DF09}"/>
              </a:ext>
            </a:extLst>
          </p:cNvPr>
          <p:cNvSpPr txBox="1"/>
          <p:nvPr/>
        </p:nvSpPr>
        <p:spPr>
          <a:xfrm>
            <a:off x="7177950" y="3736138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سید حسین حسینی</a:t>
            </a:r>
            <a:endParaRPr lang="en-US" sz="1600" dirty="0">
              <a:solidFill>
                <a:schemeClr val="bg1"/>
              </a:solidFill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BB37997-8A8B-8299-CAE1-1D6F2D1D95F8}"/>
              </a:ext>
            </a:extLst>
          </p:cNvPr>
          <p:cNvSpPr txBox="1"/>
          <p:nvPr/>
        </p:nvSpPr>
        <p:spPr>
          <a:xfrm>
            <a:off x="5802070" y="3736138"/>
            <a:ext cx="12570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علی قدسی </a:t>
            </a:r>
            <a:r>
              <a:rPr lang="fa-IR" sz="1600" dirty="0" err="1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مآب</a:t>
            </a:r>
            <a:endParaRPr lang="en-US" sz="1600" dirty="0">
              <a:solidFill>
                <a:schemeClr val="bg1"/>
              </a:solidFill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5B58B72-FD2D-238B-B8C9-EB6278D7474A}"/>
              </a:ext>
            </a:extLst>
          </p:cNvPr>
          <p:cNvSpPr txBox="1"/>
          <p:nvPr/>
        </p:nvSpPr>
        <p:spPr>
          <a:xfrm>
            <a:off x="4181956" y="3753716"/>
            <a:ext cx="13500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فاطمه </a:t>
            </a:r>
            <a:r>
              <a:rPr lang="fa-IR" sz="1600" dirty="0" err="1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علی‌ملکی</a:t>
            </a:r>
            <a:endParaRPr lang="en-US" sz="1600" dirty="0">
              <a:solidFill>
                <a:schemeClr val="bg1"/>
              </a:solidFill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D39A32A-5AF8-005F-C7BC-22D8B45A4D12}"/>
              </a:ext>
            </a:extLst>
          </p:cNvPr>
          <p:cNvSpPr txBox="1"/>
          <p:nvPr/>
        </p:nvSpPr>
        <p:spPr>
          <a:xfrm>
            <a:off x="2413295" y="3773069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 err="1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حانیه</a:t>
            </a:r>
            <a:r>
              <a:rPr lang="fa-IR" sz="1600" dirty="0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 </a:t>
            </a:r>
            <a:r>
              <a:rPr lang="fa-IR" sz="1600" dirty="0" err="1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شمس‌الکتابی</a:t>
            </a:r>
            <a:endParaRPr lang="en-US" sz="1600" dirty="0">
              <a:solidFill>
                <a:schemeClr val="bg1"/>
              </a:solidFill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3186D31-FC98-8D42-325A-3EFC3E22BF03}"/>
              </a:ext>
            </a:extLst>
          </p:cNvPr>
          <p:cNvSpPr txBox="1"/>
          <p:nvPr/>
        </p:nvSpPr>
        <p:spPr>
          <a:xfrm>
            <a:off x="1075310" y="3773069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600" dirty="0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زهره </a:t>
            </a:r>
            <a:r>
              <a:rPr lang="fa-IR" sz="1600" dirty="0" err="1">
                <a:solidFill>
                  <a:schemeClr val="bg1"/>
                </a:solidFill>
                <a:latin typeface="Pinar" panose="02000A03000000000000" pitchFamily="2" charset="-78"/>
                <a:cs typeface="Pinar" panose="02000A03000000000000" pitchFamily="2" charset="-78"/>
              </a:rPr>
              <a:t>سورانی</a:t>
            </a:r>
            <a:endParaRPr lang="en-US" sz="1600" dirty="0">
              <a:solidFill>
                <a:schemeClr val="bg1"/>
              </a:solidFill>
              <a:latin typeface="Pinar" panose="02000A03000000000000" pitchFamily="2" charset="-78"/>
              <a:cs typeface="Pinar" panose="02000A03000000000000" pitchFamily="2" charset="-78"/>
            </a:endParaRP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0BE7755-530D-C2B9-936F-3E2FEA762E8D}"/>
              </a:ext>
            </a:extLst>
          </p:cNvPr>
          <p:cNvCxnSpPr>
            <a:cxnSpLocks/>
          </p:cNvCxnSpPr>
          <p:nvPr/>
        </p:nvCxnSpPr>
        <p:spPr>
          <a:xfrm>
            <a:off x="3337583" y="1899920"/>
            <a:ext cx="5415235" cy="0"/>
          </a:xfrm>
          <a:prstGeom prst="line">
            <a:avLst/>
          </a:prstGeom>
          <a:ln>
            <a:solidFill>
              <a:schemeClr val="accent3">
                <a:alpha val="52000"/>
              </a:schemeClr>
            </a:solidFill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52B4B4C-BBE5-4491-F695-FA6318218CFC}"/>
              </a:ext>
            </a:extLst>
          </p:cNvPr>
          <p:cNvSpPr txBox="1"/>
          <p:nvPr/>
        </p:nvSpPr>
        <p:spPr>
          <a:xfrm>
            <a:off x="9270549" y="5776123"/>
            <a:ext cx="252344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300" dirty="0">
                <a:solidFill>
                  <a:schemeClr val="bg1"/>
                </a:solidFill>
                <a:latin typeface="TitrZebr" panose="02000500000000020004" pitchFamily="2" charset="-78"/>
                <a:cs typeface="TitrZebr" panose="02000500000000020004" pitchFamily="2" charset="-78"/>
              </a:rPr>
              <a:t>درس تحلیل و طراحی </a:t>
            </a:r>
            <a:r>
              <a:rPr lang="fa-IR" sz="1300" dirty="0" err="1">
                <a:solidFill>
                  <a:schemeClr val="bg1"/>
                </a:solidFill>
                <a:latin typeface="TitrZebr" panose="02000500000000020004" pitchFamily="2" charset="-78"/>
                <a:cs typeface="TitrZebr" panose="02000500000000020004" pitchFamily="2" charset="-78"/>
              </a:rPr>
              <a:t>سیستم‌ها</a:t>
            </a:r>
            <a:endParaRPr lang="en-US" sz="1300" dirty="0">
              <a:solidFill>
                <a:schemeClr val="bg1"/>
              </a:solidFill>
              <a:latin typeface="TitrZebr" panose="02000500000000020004" pitchFamily="2" charset="-78"/>
              <a:cs typeface="TitrZebr" panose="02000500000000020004" pitchFamily="2" charset="-78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C193317-CF07-F7B2-9DFB-A8F68C99BB15}"/>
              </a:ext>
            </a:extLst>
          </p:cNvPr>
          <p:cNvSpPr txBox="1"/>
          <p:nvPr/>
        </p:nvSpPr>
        <p:spPr>
          <a:xfrm>
            <a:off x="449580" y="5776123"/>
            <a:ext cx="2432076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a-IR" sz="1300" dirty="0">
                <a:solidFill>
                  <a:schemeClr val="bg1"/>
                </a:solidFill>
                <a:latin typeface="TitrZebr" panose="02000500000000020004" pitchFamily="2" charset="-78"/>
                <a:cs typeface="TitrZebr" panose="02000500000000020004" pitchFamily="2" charset="-78"/>
              </a:rPr>
              <a:t>دکتر شعرباف – رضا </a:t>
            </a:r>
            <a:r>
              <a:rPr lang="fa-IR" sz="1300" dirty="0" err="1">
                <a:solidFill>
                  <a:schemeClr val="bg1"/>
                </a:solidFill>
                <a:latin typeface="TitrZebr" panose="02000500000000020004" pitchFamily="2" charset="-78"/>
                <a:cs typeface="TitrZebr" panose="02000500000000020004" pitchFamily="2" charset="-78"/>
              </a:rPr>
              <a:t>پورمحمدی</a:t>
            </a:r>
            <a:endParaRPr lang="en-US" sz="1300" dirty="0">
              <a:solidFill>
                <a:schemeClr val="bg1"/>
              </a:solidFill>
              <a:latin typeface="TitrZebr" panose="02000500000000020004" pitchFamily="2" charset="-78"/>
              <a:cs typeface="TitrZebr" panose="02000500000000020004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98312258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2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25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75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25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8" grpId="0"/>
      <p:bldP spid="29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1972</TotalTime>
  <Words>366</Words>
  <Application>Microsoft Office PowerPoint</Application>
  <PresentationFormat>Widescreen</PresentationFormat>
  <Paragraphs>127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20" baseType="lpstr">
      <vt:lpstr>Eras Bold ITC</vt:lpstr>
      <vt:lpstr>Calibri Light</vt:lpstr>
      <vt:lpstr>TitrZebr</vt:lpstr>
      <vt:lpstr>IRANSansDN</vt:lpstr>
      <vt:lpstr>Arial</vt:lpstr>
      <vt:lpstr>Calibri</vt:lpstr>
      <vt:lpstr>IRANMarker</vt:lpstr>
      <vt:lpstr>Vazir FD</vt:lpstr>
      <vt:lpstr>Pinar</vt:lpstr>
      <vt:lpstr>IRANDorandis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sina rabiei</dc:creator>
  <cp:lastModifiedBy>sina rabiei</cp:lastModifiedBy>
  <cp:revision>28</cp:revision>
  <dcterms:created xsi:type="dcterms:W3CDTF">2021-12-06T18:07:48Z</dcterms:created>
  <dcterms:modified xsi:type="dcterms:W3CDTF">2023-05-21T09:39:08Z</dcterms:modified>
</cp:coreProperties>
</file>